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0" r:id="rId1"/>
    <p:sldMasterId id="2147483912" r:id="rId2"/>
    <p:sldMasterId id="2147483876" r:id="rId3"/>
    <p:sldMasterId id="2147483924" r:id="rId4"/>
  </p:sldMasterIdLst>
  <p:notesMasterIdLst>
    <p:notesMasterId r:id="rId25"/>
  </p:notesMasterIdLst>
  <p:handoutMasterIdLst>
    <p:handoutMasterId r:id="rId26"/>
  </p:handoutMasterIdLst>
  <p:sldIdLst>
    <p:sldId id="349" r:id="rId5"/>
    <p:sldId id="345" r:id="rId6"/>
    <p:sldId id="353" r:id="rId7"/>
    <p:sldId id="352" r:id="rId8"/>
    <p:sldId id="318" r:id="rId9"/>
    <p:sldId id="321" r:id="rId10"/>
    <p:sldId id="323" r:id="rId11"/>
    <p:sldId id="339" r:id="rId12"/>
    <p:sldId id="326" r:id="rId13"/>
    <p:sldId id="328" r:id="rId14"/>
    <p:sldId id="330" r:id="rId15"/>
    <p:sldId id="332" r:id="rId16"/>
    <p:sldId id="334" r:id="rId17"/>
    <p:sldId id="342" r:id="rId18"/>
    <p:sldId id="344" r:id="rId19"/>
    <p:sldId id="338" r:id="rId20"/>
    <p:sldId id="347" r:id="rId21"/>
    <p:sldId id="343" r:id="rId22"/>
    <p:sldId id="348" r:id="rId23"/>
    <p:sldId id="354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lavny slide" id="{5B37AA66-34C8-4E12-87B1-828DF15A3E3A}">
          <p14:sldIdLst>
            <p14:sldId id="349"/>
          </p14:sldIdLst>
        </p14:section>
        <p14:section name="slajdy" id="{8982837D-88FD-43D8-9434-9566707E8C28}">
          <p14:sldIdLst>
            <p14:sldId id="345"/>
            <p14:sldId id="353"/>
            <p14:sldId id="352"/>
            <p14:sldId id="318"/>
            <p14:sldId id="321"/>
            <p14:sldId id="323"/>
            <p14:sldId id="339"/>
            <p14:sldId id="326"/>
            <p14:sldId id="328"/>
            <p14:sldId id="330"/>
            <p14:sldId id="332"/>
            <p14:sldId id="334"/>
            <p14:sldId id="342"/>
            <p14:sldId id="344"/>
            <p14:sldId id="338"/>
            <p14:sldId id="347"/>
            <p14:sldId id="343"/>
            <p14:sldId id="348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81"/>
    <a:srgbClr val="66CCFF"/>
    <a:srgbClr val="CCECFF"/>
    <a:srgbClr val="339966"/>
    <a:srgbClr val="00CC66"/>
    <a:srgbClr val="00FF00"/>
    <a:srgbClr val="003399"/>
    <a:srgbClr val="3366CC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0" autoAdjust="0"/>
    <p:restoredTop sz="97869" autoAdjust="0"/>
  </p:normalViewPr>
  <p:slideViewPr>
    <p:cSldViewPr>
      <p:cViewPr varScale="1">
        <p:scale>
          <a:sx n="110" d="100"/>
          <a:sy n="110" d="100"/>
        </p:scale>
        <p:origin x="2232" y="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C82277D-C8DB-48A4-83AA-1BA749708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0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8F8F18C-9E04-42EA-9B30-4CD3E6ACD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3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52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82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38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3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91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65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5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66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88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18F1D-5CCB-49C3-B271-2139E8182C3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9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7877-3CD5-4AB4-A76F-236D21B3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2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B19C-8DF3-4837-87A1-67A96F4BF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EAAD-0A8F-430B-B875-27B25BCEC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6F25-7451-4C24-AFFA-3C909044E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5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D26-951E-4414-910D-21BB3F8C0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4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59B6-D992-4CE6-8D6D-0853A758B9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0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31A3-7801-4674-9763-DBA1C6F09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03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85EB-BD52-4C8F-ADC3-69A215C66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2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8C58-685A-4E25-8BAB-D7F61F50FF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BE83-45F6-4C96-803D-F9442F0F4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2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F792-5B6D-4FF9-BE03-9F85E069C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72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7877-3CD5-4AB4-A76F-236D21B3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0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B19C-8DF3-4837-87A1-67A96F4BF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23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EAAD-0A8F-430B-B875-27B25BCEC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7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6F25-7451-4C24-AFFA-3C909044E5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65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6D26-951E-4414-910D-21BB3F8C0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59B6-D992-4CE6-8D6D-0853A758B9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85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31A3-7801-4674-9763-DBA1C6F096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9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85EB-BD52-4C8F-ADC3-69A215C66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8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8C58-685A-4E25-8BAB-D7F61F50FF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3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BE83-45F6-4C96-803D-F9442F0F4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56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9F792-5B6D-4FF9-BE03-9F85E069C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0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C685D95D-72ED-4AE0-ACBE-E9D641996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66953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A1D02E5-C876-402C-B324-6B04746267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6889" b="17555"/>
            </a:stretch>
          </a:blip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de-DE" dirty="0"/>
              <a:t>…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58F3E75-F27F-4136-83CE-ECA902FB76EB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E1D7BC3-ECD4-4BBD-861C-A932FD56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78D26D1-02A7-49D7-917A-3F82F165A5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9839AD5-6CFF-4B43-A6DD-99A16C38E7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676" y="5655818"/>
            <a:ext cx="1467434" cy="792306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527321"/>
            <a:ext cx="4396129" cy="144024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148" y="1894102"/>
            <a:ext cx="3015853" cy="77665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148" y="2804510"/>
            <a:ext cx="1413851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5079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24">
            <a:extLst>
              <a:ext uri="{FF2B5EF4-FFF2-40B4-BE49-F238E27FC236}">
                <a16:creationId xmlns:a16="http://schemas.microsoft.com/office/drawing/2014/main" id="{C685D95D-72ED-4AE0-ACBE-E9D6419964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66953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A1D02E5-C876-402C-B324-6B04746267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0"/>
            <a:ext cx="914400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4076" t="6889" r="-9398" b="6895"/>
            </a:stretch>
          </a:blip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r>
              <a:rPr lang="de-DE" dirty="0"/>
              <a:t>…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58F3E75-F27F-4136-83CE-ECA902FB76EB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E1D7BC3-ECD4-4BBD-861C-A932FD56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78D26D1-02A7-49D7-917A-3F82F165A5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9839AD5-6CFF-4B43-A6DD-99A16C38E7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676" y="5655818"/>
            <a:ext cx="1467434" cy="792306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4725" y="590310"/>
            <a:ext cx="4396129" cy="207173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4725" y="2588584"/>
            <a:ext cx="3015853" cy="6986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4725" y="3498991"/>
            <a:ext cx="1413851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3530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BAB2D89E-37AF-4DE0-9DC3-528E35662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A47A9CAD-2787-4970-81F0-9D127E453EDA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12096A-0EBC-40D0-90C3-160ECBAE6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2438"/>
            <a:ext cx="9144000" cy="591312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58F3E75-F27F-4136-83CE-ECA902FB76EB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E1D7BC3-ECD4-4BBD-861C-A932FD56A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62B75CE5-72D5-405B-BCBB-F6082305D47A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78D26D1-02A7-49D7-917A-3F82F165A5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237DF35-5E48-41D8-B4C1-ED8C0CCAFF5B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99839AD5-6CFF-4B43-A6DD-99A16C38E7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46ED0387-693B-437F-9B62-9A1C5E96E5E1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CE3B67D6-A992-4B8F-BBD7-FC0188C47C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676" y="5655818"/>
            <a:ext cx="1467434" cy="792306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4725" y="590310"/>
            <a:ext cx="4396129" cy="2071739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23D9E7-2C5F-47F5-8B41-87778B6745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34725" y="2588584"/>
            <a:ext cx="3015853" cy="6986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5DF842-5C69-4521-AE8E-522402E66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4725" y="3498991"/>
            <a:ext cx="1413851" cy="28280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chemeClr val="accent1"/>
                </a:solidFill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 algn="r">
              <a:buNone/>
              <a:defRPr>
                <a:solidFill>
                  <a:schemeClr val="bg1"/>
                </a:solidFill>
              </a:defRPr>
            </a:lvl3pPr>
            <a:lvl4pPr algn="r">
              <a:buNone/>
              <a:defRPr>
                <a:solidFill>
                  <a:schemeClr val="bg1"/>
                </a:solidFill>
              </a:defRPr>
            </a:lvl4pPr>
            <a:lvl5pPr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462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F354A4D-2335-4466-836C-C1F14D818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0"/>
            <a:ext cx="9144001" cy="6858000"/>
          </a:xfrm>
          <a:solidFill>
            <a:schemeClr val="accent1">
              <a:alpha val="31000"/>
            </a:schemeClr>
          </a:solidFill>
        </p:spPr>
        <p:txBody>
          <a:bodyPr/>
          <a:lstStyle>
            <a:lvl1pPr>
              <a:buNone/>
              <a:defRPr>
                <a:noFill/>
              </a:defRPr>
            </a:lvl1pPr>
            <a:lvl2pPr>
              <a:buNone/>
              <a:defRPr>
                <a:noFill/>
              </a:defRPr>
            </a:lvl2pPr>
            <a:lvl3pPr>
              <a:buNone/>
              <a:defRPr>
                <a:noFill/>
              </a:defRPr>
            </a:lvl3pPr>
            <a:lvl4pPr>
              <a:buNone/>
              <a:defRPr>
                <a:noFill/>
              </a:defRPr>
            </a:lvl4pPr>
            <a:lvl5pPr>
              <a:buNone/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289FCC-A9C6-4EF1-AB0D-DABAE220FFE3}"/>
              </a:ext>
            </a:extLst>
          </p:cNvPr>
          <p:cNvSpPr txBox="1"/>
          <p:nvPr userDrawn="1"/>
        </p:nvSpPr>
        <p:spPr>
          <a:xfrm>
            <a:off x="-1210061" y="116441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E74087-58B2-406A-88FB-017A06730718}"/>
              </a:ext>
            </a:extLst>
          </p:cNvPr>
          <p:cNvSpPr txBox="1"/>
          <p:nvPr userDrawn="1"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1F4ED31-1B34-472A-AF8E-2713F8C12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312C0A0-772C-49BD-917C-C6B826F2F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1658143"/>
            <a:ext cx="435923" cy="4894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172E5D8-64B7-406D-89CC-E7A243AB3325}"/>
              </a:ext>
            </a:extLst>
          </p:cNvPr>
          <p:cNvSpPr txBox="1"/>
          <p:nvPr userDrawn="1"/>
        </p:nvSpPr>
        <p:spPr>
          <a:xfrm>
            <a:off x="-918596" y="221474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15" name="Slogan">
            <a:extLst>
              <a:ext uri="{FF2B5EF4-FFF2-40B4-BE49-F238E27FC236}">
                <a16:creationId xmlns:a16="http://schemas.microsoft.com/office/drawing/2014/main" id="{79EF65A9-6AF1-42D4-9D3D-6AD2EE4EAD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9161" y="3764580"/>
            <a:ext cx="2505673" cy="33624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02350"/>
            </a:stretch>
          </a:blipFill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8" name="Logo">
            <a:extLst>
              <a:ext uri="{FF2B5EF4-FFF2-40B4-BE49-F238E27FC236}">
                <a16:creationId xmlns:a16="http://schemas.microsoft.com/office/drawing/2014/main" id="{8A461B62-5D40-4FBD-BB76-45651849C7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9161" y="2752286"/>
            <a:ext cx="2505673" cy="7833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72694"/>
            </a:stretch>
          </a:blipFill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52061496-DC1F-488A-86A2-98B1BA84C6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4223" y="3402958"/>
            <a:ext cx="3495555" cy="1088021"/>
          </a:xfrm>
        </p:spPr>
        <p:txBody>
          <a:bodyPr lIns="0" tIns="360000" rIns="0" bIns="0" anchor="ctr"/>
          <a:lstStyle>
            <a:lvl1pPr algn="ctr">
              <a:lnSpc>
                <a:spcPct val="70000"/>
              </a:lnSpc>
              <a:spcBef>
                <a:spcPts val="0"/>
              </a:spcBef>
              <a:buNone/>
              <a:defRPr sz="7200" b="1" cap="all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You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3B75B020-05DB-4EDB-AF68-B510F542A5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4223" y="2352961"/>
            <a:ext cx="3495555" cy="1073147"/>
          </a:xfrm>
        </p:spPr>
        <p:txBody>
          <a:bodyPr lIns="0" tIns="360000" rIns="0" bIns="0" anchor="ctr"/>
          <a:lstStyle>
            <a:lvl1pPr algn="ctr">
              <a:lnSpc>
                <a:spcPct val="70000"/>
              </a:lnSpc>
              <a:spcBef>
                <a:spcPts val="0"/>
              </a:spcBef>
              <a:buNone/>
              <a:defRPr sz="7200" b="1" cap="all" baseline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Thank 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8E17EF-9CE3-4F19-AEA3-27E3422895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4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6" presetClass="exit" presetSubtype="37" fill="hold" nodeType="withEffect">
                  <p:stCondLst>
                    <p:cond delay="2000"/>
                  </p:stCondLst>
                  <p:childTnLst>
                    <p:animEffect transition="out" filter="barn(outVertical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6" presetClass="exit" presetSubtype="37" fill="hold" nodeType="withEffect">
                  <p:stCondLst>
                    <p:cond delay="2000"/>
                  </p:stCondLst>
                  <p:childTnLst>
                    <p:animEffect transition="out" filter="barn(outVertical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267B1AD8-BD25-42B8-93A7-ABA347EF7F4A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8" name="Grafik 17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11E3AC46-02C9-45DC-A106-80D1CC0B7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5A146F2-D69F-498B-8FE9-E6EB26288965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609F510-44C7-42B9-B38A-C21A1A40B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2162" y="566078"/>
            <a:ext cx="4598691" cy="2634323"/>
          </a:xfrm>
        </p:spPr>
        <p:txBody>
          <a:bodyPr anchor="t">
            <a:noAutofit/>
          </a:bodyPr>
          <a:lstStyle>
            <a:lvl1pPr algn="r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Statement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70E479-52CD-4F69-83C3-653B816B2BE7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184915-08F4-4F61-876B-D74F75806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32B64E1-6272-49DE-B0AA-C967D465E682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5591D1B-6D5F-45E0-873D-DBD4DB45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EFDCFC-E281-42A4-9362-3D27E389DBBF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0B511E-8D89-4314-AB65-8C46EC9B7E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DE2A368-E295-418F-AD26-E93656C54805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98E55-E91A-4945-BF6D-5559209666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148" y="1"/>
            <a:ext cx="4078707" cy="321776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090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F2B2E9F7-FEA1-44F3-9DE2-2EE35CCF1077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8" name="Grafik 17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11E3AC46-02C9-45DC-A106-80D1CC0B7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5A146F2-D69F-498B-8FE9-E6EB26288965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609F510-44C7-42B9-B38A-C21A1A40B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/>
              </a:gs>
              <a:gs pos="25000">
                <a:schemeClr val="accent1">
                  <a:alpha val="90000"/>
                </a:schemeClr>
              </a:gs>
              <a:gs pos="77000">
                <a:schemeClr val="accent1">
                  <a:alpha val="0"/>
                </a:schemeClr>
              </a:gs>
              <a:gs pos="50000">
                <a:schemeClr val="accent1">
                  <a:alpha val="62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AC9F213-53DC-4B86-B3D6-893126011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9EACF-0AC1-4483-B7F2-70B2F7E2B7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148" y="4328160"/>
            <a:ext cx="5507592" cy="1752600"/>
          </a:xfrm>
        </p:spPr>
        <p:txBody>
          <a:bodyPr anchor="t">
            <a:noAutofit/>
          </a:bodyPr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Statement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70E479-52CD-4F69-83C3-653B816B2BE7}"/>
              </a:ext>
            </a:extLst>
          </p:cNvPr>
          <p:cNvSpPr txBox="1"/>
          <p:nvPr/>
        </p:nvSpPr>
        <p:spPr>
          <a:xfrm>
            <a:off x="-1272540" y="0"/>
            <a:ext cx="11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130969" algn="r">
              <a:buFont typeface="+mj-lt"/>
              <a:buAutoNum type="arabicPeriod"/>
            </a:pPr>
            <a:r>
              <a:rPr lang="en-GB" sz="900" noProof="0" dirty="0">
                <a:solidFill>
                  <a:schemeClr val="accent3"/>
                </a:solidFill>
              </a:rPr>
              <a:t>Insert image via place holder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184915-08F4-4F61-876B-D74F75806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0784" y="462510"/>
            <a:ext cx="435922" cy="5128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32B64E1-6272-49DE-B0AA-C967D465E682}"/>
              </a:ext>
            </a:extLst>
          </p:cNvPr>
          <p:cNvSpPr txBox="1"/>
          <p:nvPr/>
        </p:nvSpPr>
        <p:spPr>
          <a:xfrm>
            <a:off x="-1210061" y="1100594"/>
            <a:ext cx="1137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2"/>
            </a:pPr>
            <a:r>
              <a:rPr lang="en-GB" sz="900" noProof="0">
                <a:solidFill>
                  <a:schemeClr val="accent3"/>
                </a:solidFill>
              </a:rPr>
              <a:t>Crop image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5591D1B-6D5F-45E0-873D-DBD4DB45C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175" r="4451" b="9005"/>
          <a:stretch/>
        </p:blipFill>
        <p:spPr>
          <a:xfrm>
            <a:off x="-580785" y="1380705"/>
            <a:ext cx="435923" cy="4894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EFDCFC-E281-42A4-9362-3D27E389DBBF}"/>
              </a:ext>
            </a:extLst>
          </p:cNvPr>
          <p:cNvSpPr txBox="1"/>
          <p:nvPr/>
        </p:nvSpPr>
        <p:spPr>
          <a:xfrm>
            <a:off x="-1210061" y="1987378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200025" lvl="0" indent="-130969">
              <a:buFont typeface="+mj-lt"/>
              <a:buAutoNum type="arabicPeriod" startAt="3"/>
            </a:pPr>
            <a:r>
              <a:rPr lang="en-GB" sz="900" noProof="0">
                <a:solidFill>
                  <a:schemeClr val="accent3"/>
                </a:solidFill>
              </a:rPr>
              <a:t>Put image to background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0B511E-8D89-4314-AB65-8C46EC9B7E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321" b="5157"/>
          <a:stretch/>
        </p:blipFill>
        <p:spPr>
          <a:xfrm>
            <a:off x="-580785" y="2481103"/>
            <a:ext cx="435923" cy="48945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DE2A368-E295-418F-AD26-E93656C54805}"/>
              </a:ext>
            </a:extLst>
          </p:cNvPr>
          <p:cNvSpPr txBox="1"/>
          <p:nvPr/>
        </p:nvSpPr>
        <p:spPr>
          <a:xfrm>
            <a:off x="-918596" y="3037703"/>
            <a:ext cx="845820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66700" lvl="0" indent="-174625" algn="r">
              <a:buFont typeface="+mj-lt"/>
              <a:buAutoNum type="arabicPeriod"/>
              <a:defRPr sz="1200">
                <a:solidFill>
                  <a:schemeClr val="accent4"/>
                </a:solidFill>
              </a:defRPr>
            </a:lvl1pPr>
          </a:lstStyle>
          <a:p>
            <a:pPr marL="69056" lvl="0" indent="0">
              <a:buFont typeface="+mj-lt"/>
              <a:buNone/>
            </a:pPr>
            <a:r>
              <a:rPr lang="en-GB" sz="788" noProof="0">
                <a:solidFill>
                  <a:schemeClr val="accent3"/>
                </a:solidFill>
              </a:rPr>
              <a:t>(right click on the image)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898E55-E91A-4945-BF6D-5559209666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148" y="1"/>
            <a:ext cx="4078707" cy="321776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02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0A4BCD-0F8A-479C-887F-ADACDBDA5C2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6756" y="1555750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1</a:t>
            </a:r>
            <a:endParaRPr lang="en-GB" dirty="0"/>
          </a:p>
        </p:txBody>
      </p:sp>
      <p:sp>
        <p:nvSpPr>
          <p:cNvPr id="28" name="Bildplatzhalter 19">
            <a:extLst>
              <a:ext uri="{FF2B5EF4-FFF2-40B4-BE49-F238E27FC236}">
                <a16:creationId xmlns:a16="http://schemas.microsoft.com/office/drawing/2014/main" id="{3AB9504B-7DA7-4C29-A6E0-1F9BA886F27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05935" y="-30970"/>
            <a:ext cx="3657487" cy="6745224"/>
          </a:xfrm>
          <a:custGeom>
            <a:avLst/>
            <a:gdLst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96000 w 6096000"/>
              <a:gd name="connsiteY4" fmla="*/ 623728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75680 w 6096000"/>
              <a:gd name="connsiteY4" fmla="*/ 622712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6075680 w 6096000"/>
              <a:gd name="connsiteY5" fmla="*/ 622712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558800 w 6096000"/>
              <a:gd name="connsiteY5" fmla="*/ 6216967 h 6243047"/>
              <a:gd name="connsiteX6" fmla="*/ 182880 w 6096000"/>
              <a:gd name="connsiteY6" fmla="*/ 6202997 h 6243047"/>
              <a:gd name="connsiteX7" fmla="*/ 3810 w 6096000"/>
              <a:gd name="connsiteY7" fmla="*/ 6153467 h 6243047"/>
              <a:gd name="connsiteX8" fmla="*/ 0 w 6096000"/>
              <a:gd name="connsiteY8" fmla="*/ 0 h 6243047"/>
              <a:gd name="connsiteX9" fmla="*/ 0 w 6096000"/>
              <a:gd name="connsiteY9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182880 w 6096000"/>
              <a:gd name="connsiteY5" fmla="*/ 6202997 h 6243047"/>
              <a:gd name="connsiteX6" fmla="*/ 3810 w 6096000"/>
              <a:gd name="connsiteY6" fmla="*/ 6153467 h 6243047"/>
              <a:gd name="connsiteX7" fmla="*/ 0 w 6096000"/>
              <a:gd name="connsiteY7" fmla="*/ 0 h 6243047"/>
              <a:gd name="connsiteX8" fmla="*/ 0 w 6096000"/>
              <a:gd name="connsiteY8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182880 w 6096000"/>
              <a:gd name="connsiteY4" fmla="*/ 6202997 h 6243047"/>
              <a:gd name="connsiteX5" fmla="*/ 3810 w 6096000"/>
              <a:gd name="connsiteY5" fmla="*/ 6153467 h 6243047"/>
              <a:gd name="connsiteX6" fmla="*/ 0 w 6096000"/>
              <a:gd name="connsiteY6" fmla="*/ 0 h 6243047"/>
              <a:gd name="connsiteX7" fmla="*/ 0 w 6096000"/>
              <a:gd name="connsiteY7" fmla="*/ 0 h 6243047"/>
              <a:gd name="connsiteX0" fmla="*/ 0 w 6096000"/>
              <a:gd name="connsiteY0" fmla="*/ 0 h 6234629"/>
              <a:gd name="connsiteX1" fmla="*/ 6096000 w 6096000"/>
              <a:gd name="connsiteY1" fmla="*/ 0 h 6234629"/>
              <a:gd name="connsiteX2" fmla="*/ 6096000 w 6096000"/>
              <a:gd name="connsiteY2" fmla="*/ 0 h 6234629"/>
              <a:gd name="connsiteX3" fmla="*/ 6096000 w 6096000"/>
              <a:gd name="connsiteY3" fmla="*/ 2651760 h 6234629"/>
              <a:gd name="connsiteX4" fmla="*/ 182880 w 6096000"/>
              <a:gd name="connsiteY4" fmla="*/ 6202997 h 6234629"/>
              <a:gd name="connsiteX5" fmla="*/ 1905 w 6096000"/>
              <a:gd name="connsiteY5" fmla="*/ 6122987 h 6234629"/>
              <a:gd name="connsiteX6" fmla="*/ 0 w 6096000"/>
              <a:gd name="connsiteY6" fmla="*/ 0 h 6234629"/>
              <a:gd name="connsiteX7" fmla="*/ 0 w 6096000"/>
              <a:gd name="connsiteY7" fmla="*/ 0 h 6234629"/>
              <a:gd name="connsiteX0" fmla="*/ 0 w 6096000"/>
              <a:gd name="connsiteY0" fmla="*/ 0 h 6230503"/>
              <a:gd name="connsiteX1" fmla="*/ 6096000 w 6096000"/>
              <a:gd name="connsiteY1" fmla="*/ 0 h 6230503"/>
              <a:gd name="connsiteX2" fmla="*/ 6096000 w 6096000"/>
              <a:gd name="connsiteY2" fmla="*/ 0 h 6230503"/>
              <a:gd name="connsiteX3" fmla="*/ 6096000 w 6096000"/>
              <a:gd name="connsiteY3" fmla="*/ 2651760 h 6230503"/>
              <a:gd name="connsiteX4" fmla="*/ 182880 w 6096000"/>
              <a:gd name="connsiteY4" fmla="*/ 6202997 h 6230503"/>
              <a:gd name="connsiteX5" fmla="*/ 1905 w 6096000"/>
              <a:gd name="connsiteY5" fmla="*/ 6122987 h 6230503"/>
              <a:gd name="connsiteX6" fmla="*/ 0 w 6096000"/>
              <a:gd name="connsiteY6" fmla="*/ 0 h 6230503"/>
              <a:gd name="connsiteX7" fmla="*/ 0 w 6096000"/>
              <a:gd name="connsiteY7" fmla="*/ 0 h 6230503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26574"/>
              <a:gd name="connsiteX1" fmla="*/ 6096000 w 6096000"/>
              <a:gd name="connsiteY1" fmla="*/ 0 h 6226574"/>
              <a:gd name="connsiteX2" fmla="*/ 6096000 w 6096000"/>
              <a:gd name="connsiteY2" fmla="*/ 0 h 6226574"/>
              <a:gd name="connsiteX3" fmla="*/ 6096000 w 6096000"/>
              <a:gd name="connsiteY3" fmla="*/ 2651760 h 6226574"/>
              <a:gd name="connsiteX4" fmla="*/ 182880 w 6096000"/>
              <a:gd name="connsiteY4" fmla="*/ 6202997 h 6226574"/>
              <a:gd name="connsiteX5" fmla="*/ 1905 w 6096000"/>
              <a:gd name="connsiteY5" fmla="*/ 6122987 h 6226574"/>
              <a:gd name="connsiteX6" fmla="*/ 0 w 6096000"/>
              <a:gd name="connsiteY6" fmla="*/ 0 h 6226574"/>
              <a:gd name="connsiteX7" fmla="*/ 0 w 6096000"/>
              <a:gd name="connsiteY7" fmla="*/ 0 h 6226574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505968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24384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5064369 w 6096000"/>
              <a:gd name="connsiteY3" fmla="*/ 3780991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212400 h 6944942"/>
              <a:gd name="connsiteX1" fmla="*/ 5064369 w 6096000"/>
              <a:gd name="connsiteY1" fmla="*/ 220178 h 6944942"/>
              <a:gd name="connsiteX2" fmla="*/ 6096000 w 6096000"/>
              <a:gd name="connsiteY2" fmla="*/ 236784 h 6944942"/>
              <a:gd name="connsiteX3" fmla="*/ 6096000 w 6096000"/>
              <a:gd name="connsiteY3" fmla="*/ 3370128 h 6944942"/>
              <a:gd name="connsiteX4" fmla="*/ 5064369 w 6096000"/>
              <a:gd name="connsiteY4" fmla="*/ 3993391 h 6944942"/>
              <a:gd name="connsiteX5" fmla="*/ 182880 w 6096000"/>
              <a:gd name="connsiteY5" fmla="*/ 6921365 h 6944942"/>
              <a:gd name="connsiteX6" fmla="*/ 1905 w 6096000"/>
              <a:gd name="connsiteY6" fmla="*/ 6841355 h 6944942"/>
              <a:gd name="connsiteX7" fmla="*/ 0 w 6096000"/>
              <a:gd name="connsiteY7" fmla="*/ 718368 h 6944942"/>
              <a:gd name="connsiteX8" fmla="*/ 0 w 6096000"/>
              <a:gd name="connsiteY8" fmla="*/ 212400 h 6944942"/>
              <a:gd name="connsiteX0" fmla="*/ 0 w 6096000"/>
              <a:gd name="connsiteY0" fmla="*/ 248020 h 6980562"/>
              <a:gd name="connsiteX1" fmla="*/ 5064369 w 6096000"/>
              <a:gd name="connsiteY1" fmla="*/ 255798 h 6980562"/>
              <a:gd name="connsiteX2" fmla="*/ 6096000 w 6096000"/>
              <a:gd name="connsiteY2" fmla="*/ 3405748 h 6980562"/>
              <a:gd name="connsiteX3" fmla="*/ 5064369 w 6096000"/>
              <a:gd name="connsiteY3" fmla="*/ 4029011 h 6980562"/>
              <a:gd name="connsiteX4" fmla="*/ 182880 w 6096000"/>
              <a:gd name="connsiteY4" fmla="*/ 6956985 h 6980562"/>
              <a:gd name="connsiteX5" fmla="*/ 1905 w 6096000"/>
              <a:gd name="connsiteY5" fmla="*/ 6876975 h 6980562"/>
              <a:gd name="connsiteX6" fmla="*/ 0 w 6096000"/>
              <a:gd name="connsiteY6" fmla="*/ 753988 h 6980562"/>
              <a:gd name="connsiteX7" fmla="*/ 0 w 6096000"/>
              <a:gd name="connsiteY7" fmla="*/ 248020 h 6980562"/>
              <a:gd name="connsiteX0" fmla="*/ 0 w 5686037"/>
              <a:gd name="connsiteY0" fmla="*/ 293947 h 7026489"/>
              <a:gd name="connsiteX1" fmla="*/ 5064369 w 5686037"/>
              <a:gd name="connsiteY1" fmla="*/ 301725 h 7026489"/>
              <a:gd name="connsiteX2" fmla="*/ 5064369 w 5686037"/>
              <a:gd name="connsiteY2" fmla="*/ 4074938 h 7026489"/>
              <a:gd name="connsiteX3" fmla="*/ 182880 w 5686037"/>
              <a:gd name="connsiteY3" fmla="*/ 7002912 h 7026489"/>
              <a:gd name="connsiteX4" fmla="*/ 1905 w 5686037"/>
              <a:gd name="connsiteY4" fmla="*/ 6922902 h 7026489"/>
              <a:gd name="connsiteX5" fmla="*/ 0 w 5686037"/>
              <a:gd name="connsiteY5" fmla="*/ 799915 h 7026489"/>
              <a:gd name="connsiteX6" fmla="*/ 0 w 5686037"/>
              <a:gd name="connsiteY6" fmla="*/ 293947 h 7026489"/>
              <a:gd name="connsiteX0" fmla="*/ 0 w 5686037"/>
              <a:gd name="connsiteY0" fmla="*/ 35792 h 6768334"/>
              <a:gd name="connsiteX1" fmla="*/ 5064369 w 5686037"/>
              <a:gd name="connsiteY1" fmla="*/ 43570 h 6768334"/>
              <a:gd name="connsiteX2" fmla="*/ 5064369 w 5686037"/>
              <a:gd name="connsiteY2" fmla="*/ 3816783 h 6768334"/>
              <a:gd name="connsiteX3" fmla="*/ 182880 w 5686037"/>
              <a:gd name="connsiteY3" fmla="*/ 6744757 h 6768334"/>
              <a:gd name="connsiteX4" fmla="*/ 1905 w 5686037"/>
              <a:gd name="connsiteY4" fmla="*/ 6664747 h 6768334"/>
              <a:gd name="connsiteX5" fmla="*/ 0 w 5686037"/>
              <a:gd name="connsiteY5" fmla="*/ 541760 h 6768334"/>
              <a:gd name="connsiteX6" fmla="*/ 0 w 5686037"/>
              <a:gd name="connsiteY6" fmla="*/ 35792 h 6768334"/>
              <a:gd name="connsiteX0" fmla="*/ 0 w 5431411"/>
              <a:gd name="connsiteY0" fmla="*/ 35792 h 6768334"/>
              <a:gd name="connsiteX1" fmla="*/ 5064369 w 5431411"/>
              <a:gd name="connsiteY1" fmla="*/ 43570 h 6768334"/>
              <a:gd name="connsiteX2" fmla="*/ 5064369 w 5431411"/>
              <a:gd name="connsiteY2" fmla="*/ 3816783 h 6768334"/>
              <a:gd name="connsiteX3" fmla="*/ 182880 w 5431411"/>
              <a:gd name="connsiteY3" fmla="*/ 6744757 h 6768334"/>
              <a:gd name="connsiteX4" fmla="*/ 1905 w 5431411"/>
              <a:gd name="connsiteY4" fmla="*/ 6664747 h 6768334"/>
              <a:gd name="connsiteX5" fmla="*/ 0 w 5431411"/>
              <a:gd name="connsiteY5" fmla="*/ 541760 h 6768334"/>
              <a:gd name="connsiteX6" fmla="*/ 0 w 5431411"/>
              <a:gd name="connsiteY6" fmla="*/ 35792 h 6768334"/>
              <a:gd name="connsiteX0" fmla="*/ 0 w 5087100"/>
              <a:gd name="connsiteY0" fmla="*/ 35792 h 6768334"/>
              <a:gd name="connsiteX1" fmla="*/ 5064369 w 5087100"/>
              <a:gd name="connsiteY1" fmla="*/ 43570 h 6768334"/>
              <a:gd name="connsiteX2" fmla="*/ 5064369 w 5087100"/>
              <a:gd name="connsiteY2" fmla="*/ 3816783 h 6768334"/>
              <a:gd name="connsiteX3" fmla="*/ 182880 w 5087100"/>
              <a:gd name="connsiteY3" fmla="*/ 6744757 h 6768334"/>
              <a:gd name="connsiteX4" fmla="*/ 1905 w 5087100"/>
              <a:gd name="connsiteY4" fmla="*/ 6664747 h 6768334"/>
              <a:gd name="connsiteX5" fmla="*/ 0 w 5087100"/>
              <a:gd name="connsiteY5" fmla="*/ 541760 h 6768334"/>
              <a:gd name="connsiteX6" fmla="*/ 0 w 5087100"/>
              <a:gd name="connsiteY6" fmla="*/ 35792 h 6768334"/>
              <a:gd name="connsiteX0" fmla="*/ 0 w 5087100"/>
              <a:gd name="connsiteY0" fmla="*/ 17144 h 6749686"/>
              <a:gd name="connsiteX1" fmla="*/ 5064369 w 5087100"/>
              <a:gd name="connsiteY1" fmla="*/ 24922 h 6749686"/>
              <a:gd name="connsiteX2" fmla="*/ 5064369 w 5087100"/>
              <a:gd name="connsiteY2" fmla="*/ 3798135 h 6749686"/>
              <a:gd name="connsiteX3" fmla="*/ 182880 w 5087100"/>
              <a:gd name="connsiteY3" fmla="*/ 6726109 h 6749686"/>
              <a:gd name="connsiteX4" fmla="*/ 1905 w 5087100"/>
              <a:gd name="connsiteY4" fmla="*/ 6646099 h 6749686"/>
              <a:gd name="connsiteX5" fmla="*/ 0 w 5087100"/>
              <a:gd name="connsiteY5" fmla="*/ 523112 h 6749686"/>
              <a:gd name="connsiteX6" fmla="*/ 0 w 5087100"/>
              <a:gd name="connsiteY6" fmla="*/ 17144 h 6749686"/>
              <a:gd name="connsiteX0" fmla="*/ 0 w 5087100"/>
              <a:gd name="connsiteY0" fmla="*/ 7872 h 6740414"/>
              <a:gd name="connsiteX1" fmla="*/ 5064369 w 5087100"/>
              <a:gd name="connsiteY1" fmla="*/ 15650 h 6740414"/>
              <a:gd name="connsiteX2" fmla="*/ 5064369 w 5087100"/>
              <a:gd name="connsiteY2" fmla="*/ 3788863 h 6740414"/>
              <a:gd name="connsiteX3" fmla="*/ 182880 w 5087100"/>
              <a:gd name="connsiteY3" fmla="*/ 6716837 h 6740414"/>
              <a:gd name="connsiteX4" fmla="*/ 1905 w 5087100"/>
              <a:gd name="connsiteY4" fmla="*/ 6636827 h 6740414"/>
              <a:gd name="connsiteX5" fmla="*/ 0 w 5087100"/>
              <a:gd name="connsiteY5" fmla="*/ 513840 h 6740414"/>
              <a:gd name="connsiteX6" fmla="*/ 0 w 5087100"/>
              <a:gd name="connsiteY6" fmla="*/ 7872 h 6740414"/>
              <a:gd name="connsiteX0" fmla="*/ 0 w 5675459"/>
              <a:gd name="connsiteY0" fmla="*/ 7872 h 6740414"/>
              <a:gd name="connsiteX1" fmla="*/ 5064369 w 5675459"/>
              <a:gd name="connsiteY1" fmla="*/ 15650 h 6740414"/>
              <a:gd name="connsiteX2" fmla="*/ 5673969 w 5675459"/>
              <a:gd name="connsiteY2" fmla="*/ 3423103 h 6740414"/>
              <a:gd name="connsiteX3" fmla="*/ 182880 w 5675459"/>
              <a:gd name="connsiteY3" fmla="*/ 6716837 h 6740414"/>
              <a:gd name="connsiteX4" fmla="*/ 1905 w 5675459"/>
              <a:gd name="connsiteY4" fmla="*/ 6636827 h 6740414"/>
              <a:gd name="connsiteX5" fmla="*/ 0 w 5675459"/>
              <a:gd name="connsiteY5" fmla="*/ 513840 h 6740414"/>
              <a:gd name="connsiteX6" fmla="*/ 0 w 5675459"/>
              <a:gd name="connsiteY6" fmla="*/ 7872 h 6740414"/>
              <a:gd name="connsiteX0" fmla="*/ 0 w 5696700"/>
              <a:gd name="connsiteY0" fmla="*/ 12682 h 6745224"/>
              <a:gd name="connsiteX1" fmla="*/ 5673969 w 5696700"/>
              <a:gd name="connsiteY1" fmla="*/ 5220 h 6745224"/>
              <a:gd name="connsiteX2" fmla="*/ 5673969 w 5696700"/>
              <a:gd name="connsiteY2" fmla="*/ 3427913 h 6745224"/>
              <a:gd name="connsiteX3" fmla="*/ 182880 w 5696700"/>
              <a:gd name="connsiteY3" fmla="*/ 6721647 h 6745224"/>
              <a:gd name="connsiteX4" fmla="*/ 1905 w 5696700"/>
              <a:gd name="connsiteY4" fmla="*/ 6641637 h 6745224"/>
              <a:gd name="connsiteX5" fmla="*/ 0 w 5696700"/>
              <a:gd name="connsiteY5" fmla="*/ 518650 h 6745224"/>
              <a:gd name="connsiteX6" fmla="*/ 0 w 5696700"/>
              <a:gd name="connsiteY6" fmla="*/ 12682 h 6745224"/>
              <a:gd name="connsiteX0" fmla="*/ 0 w 5674515"/>
              <a:gd name="connsiteY0" fmla="*/ 12682 h 6745224"/>
              <a:gd name="connsiteX1" fmla="*/ 5673969 w 5674515"/>
              <a:gd name="connsiteY1" fmla="*/ 5220 h 6745224"/>
              <a:gd name="connsiteX2" fmla="*/ 4871329 w 5674515"/>
              <a:gd name="connsiteY2" fmla="*/ 3905433 h 6745224"/>
              <a:gd name="connsiteX3" fmla="*/ 182880 w 5674515"/>
              <a:gd name="connsiteY3" fmla="*/ 6721647 h 6745224"/>
              <a:gd name="connsiteX4" fmla="*/ 1905 w 5674515"/>
              <a:gd name="connsiteY4" fmla="*/ 6641637 h 6745224"/>
              <a:gd name="connsiteX5" fmla="*/ 0 w 5674515"/>
              <a:gd name="connsiteY5" fmla="*/ 518650 h 6745224"/>
              <a:gd name="connsiteX6" fmla="*/ 0 w 5674515"/>
              <a:gd name="connsiteY6" fmla="*/ 12682 h 6745224"/>
              <a:gd name="connsiteX0" fmla="*/ 0 w 4894060"/>
              <a:gd name="connsiteY0" fmla="*/ 12682 h 6745224"/>
              <a:gd name="connsiteX1" fmla="*/ 4871329 w 4894060"/>
              <a:gd name="connsiteY1" fmla="*/ 5220 h 6745224"/>
              <a:gd name="connsiteX2" fmla="*/ 4871329 w 4894060"/>
              <a:gd name="connsiteY2" fmla="*/ 3905433 h 6745224"/>
              <a:gd name="connsiteX3" fmla="*/ 182880 w 4894060"/>
              <a:gd name="connsiteY3" fmla="*/ 6721647 h 6745224"/>
              <a:gd name="connsiteX4" fmla="*/ 1905 w 4894060"/>
              <a:gd name="connsiteY4" fmla="*/ 6641637 h 6745224"/>
              <a:gd name="connsiteX5" fmla="*/ 0 w 4894060"/>
              <a:gd name="connsiteY5" fmla="*/ 518650 h 6745224"/>
              <a:gd name="connsiteX6" fmla="*/ 0 w 4894060"/>
              <a:gd name="connsiteY6" fmla="*/ 12682 h 6745224"/>
              <a:gd name="connsiteX0" fmla="*/ 0 w 4890861"/>
              <a:gd name="connsiteY0" fmla="*/ 12682 h 6745224"/>
              <a:gd name="connsiteX1" fmla="*/ 4871329 w 4890861"/>
              <a:gd name="connsiteY1" fmla="*/ 5220 h 6745224"/>
              <a:gd name="connsiteX2" fmla="*/ 4871329 w 4890861"/>
              <a:gd name="connsiteY2" fmla="*/ 3905433 h 6745224"/>
              <a:gd name="connsiteX3" fmla="*/ 182880 w 4890861"/>
              <a:gd name="connsiteY3" fmla="*/ 6721647 h 6745224"/>
              <a:gd name="connsiteX4" fmla="*/ 1905 w 4890861"/>
              <a:gd name="connsiteY4" fmla="*/ 6641637 h 6745224"/>
              <a:gd name="connsiteX5" fmla="*/ 0 w 4890861"/>
              <a:gd name="connsiteY5" fmla="*/ 518650 h 6745224"/>
              <a:gd name="connsiteX6" fmla="*/ 0 w 4890861"/>
              <a:gd name="connsiteY6" fmla="*/ 12682 h 6745224"/>
              <a:gd name="connsiteX0" fmla="*/ 0 w 4876649"/>
              <a:gd name="connsiteY0" fmla="*/ 12682 h 6745224"/>
              <a:gd name="connsiteX1" fmla="*/ 4871329 w 4876649"/>
              <a:gd name="connsiteY1" fmla="*/ 5220 h 6745224"/>
              <a:gd name="connsiteX2" fmla="*/ 4871329 w 4876649"/>
              <a:gd name="connsiteY2" fmla="*/ 3905433 h 6745224"/>
              <a:gd name="connsiteX3" fmla="*/ 182880 w 4876649"/>
              <a:gd name="connsiteY3" fmla="*/ 6721647 h 6745224"/>
              <a:gd name="connsiteX4" fmla="*/ 1905 w 4876649"/>
              <a:gd name="connsiteY4" fmla="*/ 6641637 h 6745224"/>
              <a:gd name="connsiteX5" fmla="*/ 0 w 4876649"/>
              <a:gd name="connsiteY5" fmla="*/ 518650 h 6745224"/>
              <a:gd name="connsiteX6" fmla="*/ 0 w 4876649"/>
              <a:gd name="connsiteY6" fmla="*/ 12682 h 67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6649" h="6745224">
                <a:moveTo>
                  <a:pt x="0" y="12682"/>
                </a:moveTo>
                <a:cubicBezTo>
                  <a:pt x="633855" y="-7287"/>
                  <a:pt x="2339144" y="1331"/>
                  <a:pt x="4871329" y="5220"/>
                </a:cubicBezTo>
                <a:cubicBezTo>
                  <a:pt x="4885424" y="307813"/>
                  <a:pt x="4866504" y="3462982"/>
                  <a:pt x="4871329" y="3905433"/>
                </a:cubicBezTo>
                <a:lnTo>
                  <a:pt x="182880" y="6721647"/>
                </a:lnTo>
                <a:cubicBezTo>
                  <a:pt x="104140" y="6773717"/>
                  <a:pt x="4445" y="6736252"/>
                  <a:pt x="1905" y="6641637"/>
                </a:cubicBezTo>
                <a:lnTo>
                  <a:pt x="0" y="518650"/>
                </a:lnTo>
                <a:lnTo>
                  <a:pt x="0" y="12682"/>
                </a:lnTo>
                <a:close/>
              </a:path>
            </a:pathLst>
          </a:custGeom>
          <a:ln w="1587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image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473795"/>
            <a:ext cx="4158853" cy="511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015DE4-0CFB-46B1-B185-4E8CE51491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8260" y="1615826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3E22DF6-81DF-42A5-9EA5-8290AB6BB7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8260" y="2345493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EEBAFAF-7F64-4B23-9C1C-E45BBC5ED5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8260" y="3075160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AB2E6FBD-8B35-4D3E-9525-BD73CB7343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8260" y="3804827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889F3981-824E-43F3-9028-2B2FB00D5E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8260" y="4534494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66384674-93FA-4FD9-962A-008B8A39D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18260" y="5264160"/>
            <a:ext cx="4023360" cy="519170"/>
          </a:xfrm>
        </p:spPr>
        <p:txBody>
          <a:bodyPr anchor="ctr"/>
          <a:lstStyle>
            <a:lvl1pPr marL="0" indent="0">
              <a:buFont typeface="+mj-lt"/>
              <a:buNone/>
              <a:defRPr sz="1500"/>
            </a:lvl1pPr>
          </a:lstStyle>
          <a:p>
            <a:pPr lvl="0"/>
            <a:r>
              <a:rPr lang="en-GB" noProof="0" dirty="0"/>
              <a:t>Add agenda point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7813115-EFA3-4315-B575-4C4205AE9E3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6756" y="2293134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2</a:t>
            </a:r>
            <a:endParaRPr lang="en-GB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446AE0EB-B10D-4A55-8891-07F189278B3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6756" y="3030518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3</a:t>
            </a:r>
            <a:endParaRPr lang="en-GB" dirty="0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0C231C3-2F68-416F-90E9-342C651D478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6756" y="3752468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4</a:t>
            </a:r>
            <a:endParaRPr lang="en-GB" dirty="0"/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A40C1CBC-DA07-425A-AAE3-BF7EB915D7F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6756" y="4482135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5</a:t>
            </a:r>
            <a:endParaRPr lang="en-GB" dirty="0"/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F4827FA8-D8AB-4CAC-BD84-6BBF7C7690C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6756" y="5211801"/>
            <a:ext cx="467916" cy="62388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7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/ Text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7339"/>
            <a:ext cx="4330302" cy="4284662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13" name="Bildplatzhalter 19">
            <a:extLst>
              <a:ext uri="{FF2B5EF4-FFF2-40B4-BE49-F238E27FC236}">
                <a16:creationId xmlns:a16="http://schemas.microsoft.com/office/drawing/2014/main" id="{427C185F-D145-427E-AF9F-8B08C455F5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8523" y="-30970"/>
            <a:ext cx="4272525" cy="6745224"/>
          </a:xfrm>
          <a:custGeom>
            <a:avLst/>
            <a:gdLst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96000 w 6096000"/>
              <a:gd name="connsiteY4" fmla="*/ 623728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6237287 h 6237287"/>
              <a:gd name="connsiteX4" fmla="*/ 6075680 w 6096000"/>
              <a:gd name="connsiteY4" fmla="*/ 6227127 h 6237287"/>
              <a:gd name="connsiteX5" fmla="*/ 0 w 6096000"/>
              <a:gd name="connsiteY5" fmla="*/ 6237287 h 6237287"/>
              <a:gd name="connsiteX6" fmla="*/ 0 w 6096000"/>
              <a:gd name="connsiteY6" fmla="*/ 6237287 h 6237287"/>
              <a:gd name="connsiteX7" fmla="*/ 0 w 6096000"/>
              <a:gd name="connsiteY7" fmla="*/ 0 h 6237287"/>
              <a:gd name="connsiteX8" fmla="*/ 0 w 6096000"/>
              <a:gd name="connsiteY8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6075680 w 6096000"/>
              <a:gd name="connsiteY5" fmla="*/ 622712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1960880 w 6096000"/>
              <a:gd name="connsiteY5" fmla="*/ 588168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0 w 6096000"/>
              <a:gd name="connsiteY7" fmla="*/ 623728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0 w 6096000"/>
              <a:gd name="connsiteY6" fmla="*/ 623728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37287"/>
              <a:gd name="connsiteX1" fmla="*/ 6096000 w 6096000"/>
              <a:gd name="connsiteY1" fmla="*/ 0 h 6237287"/>
              <a:gd name="connsiteX2" fmla="*/ 6096000 w 6096000"/>
              <a:gd name="connsiteY2" fmla="*/ 0 h 6237287"/>
              <a:gd name="connsiteX3" fmla="*/ 6096000 w 6096000"/>
              <a:gd name="connsiteY3" fmla="*/ 2651760 h 6237287"/>
              <a:gd name="connsiteX4" fmla="*/ 6096000 w 6096000"/>
              <a:gd name="connsiteY4" fmla="*/ 6237287 h 6237287"/>
              <a:gd name="connsiteX5" fmla="*/ 558800 w 6096000"/>
              <a:gd name="connsiteY5" fmla="*/ 6216967 h 6237287"/>
              <a:gd name="connsiteX6" fmla="*/ 182880 w 6096000"/>
              <a:gd name="connsiteY6" fmla="*/ 6202997 h 6237287"/>
              <a:gd name="connsiteX7" fmla="*/ 3810 w 6096000"/>
              <a:gd name="connsiteY7" fmla="*/ 6153467 h 6237287"/>
              <a:gd name="connsiteX8" fmla="*/ 0 w 6096000"/>
              <a:gd name="connsiteY8" fmla="*/ 0 h 6237287"/>
              <a:gd name="connsiteX9" fmla="*/ 0 w 6096000"/>
              <a:gd name="connsiteY9" fmla="*/ 0 h 623728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558800 w 6096000"/>
              <a:gd name="connsiteY5" fmla="*/ 6216967 h 6243047"/>
              <a:gd name="connsiteX6" fmla="*/ 182880 w 6096000"/>
              <a:gd name="connsiteY6" fmla="*/ 6202997 h 6243047"/>
              <a:gd name="connsiteX7" fmla="*/ 3810 w 6096000"/>
              <a:gd name="connsiteY7" fmla="*/ 6153467 h 6243047"/>
              <a:gd name="connsiteX8" fmla="*/ 0 w 6096000"/>
              <a:gd name="connsiteY8" fmla="*/ 0 h 6243047"/>
              <a:gd name="connsiteX9" fmla="*/ 0 w 6096000"/>
              <a:gd name="connsiteY9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6096000 w 6096000"/>
              <a:gd name="connsiteY4" fmla="*/ 6237287 h 6243047"/>
              <a:gd name="connsiteX5" fmla="*/ 182880 w 6096000"/>
              <a:gd name="connsiteY5" fmla="*/ 6202997 h 6243047"/>
              <a:gd name="connsiteX6" fmla="*/ 3810 w 6096000"/>
              <a:gd name="connsiteY6" fmla="*/ 6153467 h 6243047"/>
              <a:gd name="connsiteX7" fmla="*/ 0 w 6096000"/>
              <a:gd name="connsiteY7" fmla="*/ 0 h 6243047"/>
              <a:gd name="connsiteX8" fmla="*/ 0 w 6096000"/>
              <a:gd name="connsiteY8" fmla="*/ 0 h 6243047"/>
              <a:gd name="connsiteX0" fmla="*/ 0 w 6096000"/>
              <a:gd name="connsiteY0" fmla="*/ 0 h 6243047"/>
              <a:gd name="connsiteX1" fmla="*/ 6096000 w 6096000"/>
              <a:gd name="connsiteY1" fmla="*/ 0 h 6243047"/>
              <a:gd name="connsiteX2" fmla="*/ 6096000 w 6096000"/>
              <a:gd name="connsiteY2" fmla="*/ 0 h 6243047"/>
              <a:gd name="connsiteX3" fmla="*/ 6096000 w 6096000"/>
              <a:gd name="connsiteY3" fmla="*/ 2651760 h 6243047"/>
              <a:gd name="connsiteX4" fmla="*/ 182880 w 6096000"/>
              <a:gd name="connsiteY4" fmla="*/ 6202997 h 6243047"/>
              <a:gd name="connsiteX5" fmla="*/ 3810 w 6096000"/>
              <a:gd name="connsiteY5" fmla="*/ 6153467 h 6243047"/>
              <a:gd name="connsiteX6" fmla="*/ 0 w 6096000"/>
              <a:gd name="connsiteY6" fmla="*/ 0 h 6243047"/>
              <a:gd name="connsiteX7" fmla="*/ 0 w 6096000"/>
              <a:gd name="connsiteY7" fmla="*/ 0 h 6243047"/>
              <a:gd name="connsiteX0" fmla="*/ 0 w 6096000"/>
              <a:gd name="connsiteY0" fmla="*/ 0 h 6234629"/>
              <a:gd name="connsiteX1" fmla="*/ 6096000 w 6096000"/>
              <a:gd name="connsiteY1" fmla="*/ 0 h 6234629"/>
              <a:gd name="connsiteX2" fmla="*/ 6096000 w 6096000"/>
              <a:gd name="connsiteY2" fmla="*/ 0 h 6234629"/>
              <a:gd name="connsiteX3" fmla="*/ 6096000 w 6096000"/>
              <a:gd name="connsiteY3" fmla="*/ 2651760 h 6234629"/>
              <a:gd name="connsiteX4" fmla="*/ 182880 w 6096000"/>
              <a:gd name="connsiteY4" fmla="*/ 6202997 h 6234629"/>
              <a:gd name="connsiteX5" fmla="*/ 1905 w 6096000"/>
              <a:gd name="connsiteY5" fmla="*/ 6122987 h 6234629"/>
              <a:gd name="connsiteX6" fmla="*/ 0 w 6096000"/>
              <a:gd name="connsiteY6" fmla="*/ 0 h 6234629"/>
              <a:gd name="connsiteX7" fmla="*/ 0 w 6096000"/>
              <a:gd name="connsiteY7" fmla="*/ 0 h 6234629"/>
              <a:gd name="connsiteX0" fmla="*/ 0 w 6096000"/>
              <a:gd name="connsiteY0" fmla="*/ 0 h 6230503"/>
              <a:gd name="connsiteX1" fmla="*/ 6096000 w 6096000"/>
              <a:gd name="connsiteY1" fmla="*/ 0 h 6230503"/>
              <a:gd name="connsiteX2" fmla="*/ 6096000 w 6096000"/>
              <a:gd name="connsiteY2" fmla="*/ 0 h 6230503"/>
              <a:gd name="connsiteX3" fmla="*/ 6096000 w 6096000"/>
              <a:gd name="connsiteY3" fmla="*/ 2651760 h 6230503"/>
              <a:gd name="connsiteX4" fmla="*/ 182880 w 6096000"/>
              <a:gd name="connsiteY4" fmla="*/ 6202997 h 6230503"/>
              <a:gd name="connsiteX5" fmla="*/ 1905 w 6096000"/>
              <a:gd name="connsiteY5" fmla="*/ 6122987 h 6230503"/>
              <a:gd name="connsiteX6" fmla="*/ 0 w 6096000"/>
              <a:gd name="connsiteY6" fmla="*/ 0 h 6230503"/>
              <a:gd name="connsiteX7" fmla="*/ 0 w 6096000"/>
              <a:gd name="connsiteY7" fmla="*/ 0 h 6230503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35011"/>
              <a:gd name="connsiteX1" fmla="*/ 6096000 w 6096000"/>
              <a:gd name="connsiteY1" fmla="*/ 0 h 6235011"/>
              <a:gd name="connsiteX2" fmla="*/ 6096000 w 6096000"/>
              <a:gd name="connsiteY2" fmla="*/ 0 h 6235011"/>
              <a:gd name="connsiteX3" fmla="*/ 6096000 w 6096000"/>
              <a:gd name="connsiteY3" fmla="*/ 2651760 h 6235011"/>
              <a:gd name="connsiteX4" fmla="*/ 182880 w 6096000"/>
              <a:gd name="connsiteY4" fmla="*/ 6202997 h 6235011"/>
              <a:gd name="connsiteX5" fmla="*/ 1905 w 6096000"/>
              <a:gd name="connsiteY5" fmla="*/ 6122987 h 6235011"/>
              <a:gd name="connsiteX6" fmla="*/ 0 w 6096000"/>
              <a:gd name="connsiteY6" fmla="*/ 0 h 6235011"/>
              <a:gd name="connsiteX7" fmla="*/ 0 w 6096000"/>
              <a:gd name="connsiteY7" fmla="*/ 0 h 6235011"/>
              <a:gd name="connsiteX0" fmla="*/ 0 w 6096000"/>
              <a:gd name="connsiteY0" fmla="*/ 0 h 6226574"/>
              <a:gd name="connsiteX1" fmla="*/ 6096000 w 6096000"/>
              <a:gd name="connsiteY1" fmla="*/ 0 h 6226574"/>
              <a:gd name="connsiteX2" fmla="*/ 6096000 w 6096000"/>
              <a:gd name="connsiteY2" fmla="*/ 0 h 6226574"/>
              <a:gd name="connsiteX3" fmla="*/ 6096000 w 6096000"/>
              <a:gd name="connsiteY3" fmla="*/ 2651760 h 6226574"/>
              <a:gd name="connsiteX4" fmla="*/ 182880 w 6096000"/>
              <a:gd name="connsiteY4" fmla="*/ 6202997 h 6226574"/>
              <a:gd name="connsiteX5" fmla="*/ 1905 w 6096000"/>
              <a:gd name="connsiteY5" fmla="*/ 6122987 h 6226574"/>
              <a:gd name="connsiteX6" fmla="*/ 0 w 6096000"/>
              <a:gd name="connsiteY6" fmla="*/ 0 h 6226574"/>
              <a:gd name="connsiteX7" fmla="*/ 0 w 6096000"/>
              <a:gd name="connsiteY7" fmla="*/ 0 h 6226574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505968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505968 h 6732542"/>
              <a:gd name="connsiteX2" fmla="*/ 6096000 w 6096000"/>
              <a:gd name="connsiteY2" fmla="*/ 24384 h 6732542"/>
              <a:gd name="connsiteX3" fmla="*/ 6096000 w 6096000"/>
              <a:gd name="connsiteY3" fmla="*/ 3157728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182880 w 6096000"/>
              <a:gd name="connsiteY3" fmla="*/ 6708965 h 6732542"/>
              <a:gd name="connsiteX4" fmla="*/ 1905 w 6096000"/>
              <a:gd name="connsiteY4" fmla="*/ 6628955 h 6732542"/>
              <a:gd name="connsiteX5" fmla="*/ 0 w 6096000"/>
              <a:gd name="connsiteY5" fmla="*/ 505968 h 6732542"/>
              <a:gd name="connsiteX6" fmla="*/ 0 w 6096000"/>
              <a:gd name="connsiteY6" fmla="*/ 0 h 6732542"/>
              <a:gd name="connsiteX0" fmla="*/ 0 w 6096000"/>
              <a:gd name="connsiteY0" fmla="*/ 0 h 6732542"/>
              <a:gd name="connsiteX1" fmla="*/ 6096000 w 6096000"/>
              <a:gd name="connsiteY1" fmla="*/ 24384 h 6732542"/>
              <a:gd name="connsiteX2" fmla="*/ 6096000 w 6096000"/>
              <a:gd name="connsiteY2" fmla="*/ 3157728 h 6732542"/>
              <a:gd name="connsiteX3" fmla="*/ 5064369 w 6096000"/>
              <a:gd name="connsiteY3" fmla="*/ 3780991 h 6732542"/>
              <a:gd name="connsiteX4" fmla="*/ 182880 w 6096000"/>
              <a:gd name="connsiteY4" fmla="*/ 6708965 h 6732542"/>
              <a:gd name="connsiteX5" fmla="*/ 1905 w 6096000"/>
              <a:gd name="connsiteY5" fmla="*/ 6628955 h 6732542"/>
              <a:gd name="connsiteX6" fmla="*/ 0 w 6096000"/>
              <a:gd name="connsiteY6" fmla="*/ 505968 h 6732542"/>
              <a:gd name="connsiteX7" fmla="*/ 0 w 6096000"/>
              <a:gd name="connsiteY7" fmla="*/ 0 h 6732542"/>
              <a:gd name="connsiteX0" fmla="*/ 0 w 6096000"/>
              <a:gd name="connsiteY0" fmla="*/ 212400 h 6944942"/>
              <a:gd name="connsiteX1" fmla="*/ 5064369 w 6096000"/>
              <a:gd name="connsiteY1" fmla="*/ 220178 h 6944942"/>
              <a:gd name="connsiteX2" fmla="*/ 6096000 w 6096000"/>
              <a:gd name="connsiteY2" fmla="*/ 236784 h 6944942"/>
              <a:gd name="connsiteX3" fmla="*/ 6096000 w 6096000"/>
              <a:gd name="connsiteY3" fmla="*/ 3370128 h 6944942"/>
              <a:gd name="connsiteX4" fmla="*/ 5064369 w 6096000"/>
              <a:gd name="connsiteY4" fmla="*/ 3993391 h 6944942"/>
              <a:gd name="connsiteX5" fmla="*/ 182880 w 6096000"/>
              <a:gd name="connsiteY5" fmla="*/ 6921365 h 6944942"/>
              <a:gd name="connsiteX6" fmla="*/ 1905 w 6096000"/>
              <a:gd name="connsiteY6" fmla="*/ 6841355 h 6944942"/>
              <a:gd name="connsiteX7" fmla="*/ 0 w 6096000"/>
              <a:gd name="connsiteY7" fmla="*/ 718368 h 6944942"/>
              <a:gd name="connsiteX8" fmla="*/ 0 w 6096000"/>
              <a:gd name="connsiteY8" fmla="*/ 212400 h 6944942"/>
              <a:gd name="connsiteX0" fmla="*/ 0 w 6096000"/>
              <a:gd name="connsiteY0" fmla="*/ 248020 h 6980562"/>
              <a:gd name="connsiteX1" fmla="*/ 5064369 w 6096000"/>
              <a:gd name="connsiteY1" fmla="*/ 255798 h 6980562"/>
              <a:gd name="connsiteX2" fmla="*/ 6096000 w 6096000"/>
              <a:gd name="connsiteY2" fmla="*/ 3405748 h 6980562"/>
              <a:gd name="connsiteX3" fmla="*/ 5064369 w 6096000"/>
              <a:gd name="connsiteY3" fmla="*/ 4029011 h 6980562"/>
              <a:gd name="connsiteX4" fmla="*/ 182880 w 6096000"/>
              <a:gd name="connsiteY4" fmla="*/ 6956985 h 6980562"/>
              <a:gd name="connsiteX5" fmla="*/ 1905 w 6096000"/>
              <a:gd name="connsiteY5" fmla="*/ 6876975 h 6980562"/>
              <a:gd name="connsiteX6" fmla="*/ 0 w 6096000"/>
              <a:gd name="connsiteY6" fmla="*/ 753988 h 6980562"/>
              <a:gd name="connsiteX7" fmla="*/ 0 w 6096000"/>
              <a:gd name="connsiteY7" fmla="*/ 248020 h 6980562"/>
              <a:gd name="connsiteX0" fmla="*/ 0 w 5686037"/>
              <a:gd name="connsiteY0" fmla="*/ 293947 h 7026489"/>
              <a:gd name="connsiteX1" fmla="*/ 5064369 w 5686037"/>
              <a:gd name="connsiteY1" fmla="*/ 301725 h 7026489"/>
              <a:gd name="connsiteX2" fmla="*/ 5064369 w 5686037"/>
              <a:gd name="connsiteY2" fmla="*/ 4074938 h 7026489"/>
              <a:gd name="connsiteX3" fmla="*/ 182880 w 5686037"/>
              <a:gd name="connsiteY3" fmla="*/ 7002912 h 7026489"/>
              <a:gd name="connsiteX4" fmla="*/ 1905 w 5686037"/>
              <a:gd name="connsiteY4" fmla="*/ 6922902 h 7026489"/>
              <a:gd name="connsiteX5" fmla="*/ 0 w 5686037"/>
              <a:gd name="connsiteY5" fmla="*/ 799915 h 7026489"/>
              <a:gd name="connsiteX6" fmla="*/ 0 w 5686037"/>
              <a:gd name="connsiteY6" fmla="*/ 293947 h 7026489"/>
              <a:gd name="connsiteX0" fmla="*/ 0 w 5686037"/>
              <a:gd name="connsiteY0" fmla="*/ 35792 h 6768334"/>
              <a:gd name="connsiteX1" fmla="*/ 5064369 w 5686037"/>
              <a:gd name="connsiteY1" fmla="*/ 43570 h 6768334"/>
              <a:gd name="connsiteX2" fmla="*/ 5064369 w 5686037"/>
              <a:gd name="connsiteY2" fmla="*/ 3816783 h 6768334"/>
              <a:gd name="connsiteX3" fmla="*/ 182880 w 5686037"/>
              <a:gd name="connsiteY3" fmla="*/ 6744757 h 6768334"/>
              <a:gd name="connsiteX4" fmla="*/ 1905 w 5686037"/>
              <a:gd name="connsiteY4" fmla="*/ 6664747 h 6768334"/>
              <a:gd name="connsiteX5" fmla="*/ 0 w 5686037"/>
              <a:gd name="connsiteY5" fmla="*/ 541760 h 6768334"/>
              <a:gd name="connsiteX6" fmla="*/ 0 w 5686037"/>
              <a:gd name="connsiteY6" fmla="*/ 35792 h 6768334"/>
              <a:gd name="connsiteX0" fmla="*/ 0 w 5431411"/>
              <a:gd name="connsiteY0" fmla="*/ 35792 h 6768334"/>
              <a:gd name="connsiteX1" fmla="*/ 5064369 w 5431411"/>
              <a:gd name="connsiteY1" fmla="*/ 43570 h 6768334"/>
              <a:gd name="connsiteX2" fmla="*/ 5064369 w 5431411"/>
              <a:gd name="connsiteY2" fmla="*/ 3816783 h 6768334"/>
              <a:gd name="connsiteX3" fmla="*/ 182880 w 5431411"/>
              <a:gd name="connsiteY3" fmla="*/ 6744757 h 6768334"/>
              <a:gd name="connsiteX4" fmla="*/ 1905 w 5431411"/>
              <a:gd name="connsiteY4" fmla="*/ 6664747 h 6768334"/>
              <a:gd name="connsiteX5" fmla="*/ 0 w 5431411"/>
              <a:gd name="connsiteY5" fmla="*/ 541760 h 6768334"/>
              <a:gd name="connsiteX6" fmla="*/ 0 w 5431411"/>
              <a:gd name="connsiteY6" fmla="*/ 35792 h 6768334"/>
              <a:gd name="connsiteX0" fmla="*/ 0 w 5087100"/>
              <a:gd name="connsiteY0" fmla="*/ 35792 h 6768334"/>
              <a:gd name="connsiteX1" fmla="*/ 5064369 w 5087100"/>
              <a:gd name="connsiteY1" fmla="*/ 43570 h 6768334"/>
              <a:gd name="connsiteX2" fmla="*/ 5064369 w 5087100"/>
              <a:gd name="connsiteY2" fmla="*/ 3816783 h 6768334"/>
              <a:gd name="connsiteX3" fmla="*/ 182880 w 5087100"/>
              <a:gd name="connsiteY3" fmla="*/ 6744757 h 6768334"/>
              <a:gd name="connsiteX4" fmla="*/ 1905 w 5087100"/>
              <a:gd name="connsiteY4" fmla="*/ 6664747 h 6768334"/>
              <a:gd name="connsiteX5" fmla="*/ 0 w 5087100"/>
              <a:gd name="connsiteY5" fmla="*/ 541760 h 6768334"/>
              <a:gd name="connsiteX6" fmla="*/ 0 w 5087100"/>
              <a:gd name="connsiteY6" fmla="*/ 35792 h 6768334"/>
              <a:gd name="connsiteX0" fmla="*/ 0 w 5087100"/>
              <a:gd name="connsiteY0" fmla="*/ 17144 h 6749686"/>
              <a:gd name="connsiteX1" fmla="*/ 5064369 w 5087100"/>
              <a:gd name="connsiteY1" fmla="*/ 24922 h 6749686"/>
              <a:gd name="connsiteX2" fmla="*/ 5064369 w 5087100"/>
              <a:gd name="connsiteY2" fmla="*/ 3798135 h 6749686"/>
              <a:gd name="connsiteX3" fmla="*/ 182880 w 5087100"/>
              <a:gd name="connsiteY3" fmla="*/ 6726109 h 6749686"/>
              <a:gd name="connsiteX4" fmla="*/ 1905 w 5087100"/>
              <a:gd name="connsiteY4" fmla="*/ 6646099 h 6749686"/>
              <a:gd name="connsiteX5" fmla="*/ 0 w 5087100"/>
              <a:gd name="connsiteY5" fmla="*/ 523112 h 6749686"/>
              <a:gd name="connsiteX6" fmla="*/ 0 w 5087100"/>
              <a:gd name="connsiteY6" fmla="*/ 17144 h 6749686"/>
              <a:gd name="connsiteX0" fmla="*/ 0 w 5087100"/>
              <a:gd name="connsiteY0" fmla="*/ 7872 h 6740414"/>
              <a:gd name="connsiteX1" fmla="*/ 5064369 w 5087100"/>
              <a:gd name="connsiteY1" fmla="*/ 15650 h 6740414"/>
              <a:gd name="connsiteX2" fmla="*/ 5064369 w 5087100"/>
              <a:gd name="connsiteY2" fmla="*/ 3788863 h 6740414"/>
              <a:gd name="connsiteX3" fmla="*/ 182880 w 5087100"/>
              <a:gd name="connsiteY3" fmla="*/ 6716837 h 6740414"/>
              <a:gd name="connsiteX4" fmla="*/ 1905 w 5087100"/>
              <a:gd name="connsiteY4" fmla="*/ 6636827 h 6740414"/>
              <a:gd name="connsiteX5" fmla="*/ 0 w 5087100"/>
              <a:gd name="connsiteY5" fmla="*/ 513840 h 6740414"/>
              <a:gd name="connsiteX6" fmla="*/ 0 w 5087100"/>
              <a:gd name="connsiteY6" fmla="*/ 7872 h 6740414"/>
              <a:gd name="connsiteX0" fmla="*/ 0 w 5675459"/>
              <a:gd name="connsiteY0" fmla="*/ 7872 h 6740414"/>
              <a:gd name="connsiteX1" fmla="*/ 5064369 w 5675459"/>
              <a:gd name="connsiteY1" fmla="*/ 15650 h 6740414"/>
              <a:gd name="connsiteX2" fmla="*/ 5673969 w 5675459"/>
              <a:gd name="connsiteY2" fmla="*/ 3423103 h 6740414"/>
              <a:gd name="connsiteX3" fmla="*/ 182880 w 5675459"/>
              <a:gd name="connsiteY3" fmla="*/ 6716837 h 6740414"/>
              <a:gd name="connsiteX4" fmla="*/ 1905 w 5675459"/>
              <a:gd name="connsiteY4" fmla="*/ 6636827 h 6740414"/>
              <a:gd name="connsiteX5" fmla="*/ 0 w 5675459"/>
              <a:gd name="connsiteY5" fmla="*/ 513840 h 6740414"/>
              <a:gd name="connsiteX6" fmla="*/ 0 w 5675459"/>
              <a:gd name="connsiteY6" fmla="*/ 7872 h 6740414"/>
              <a:gd name="connsiteX0" fmla="*/ 0 w 5696700"/>
              <a:gd name="connsiteY0" fmla="*/ 12682 h 6745224"/>
              <a:gd name="connsiteX1" fmla="*/ 5673969 w 5696700"/>
              <a:gd name="connsiteY1" fmla="*/ 5220 h 6745224"/>
              <a:gd name="connsiteX2" fmla="*/ 5673969 w 5696700"/>
              <a:gd name="connsiteY2" fmla="*/ 3427913 h 6745224"/>
              <a:gd name="connsiteX3" fmla="*/ 182880 w 5696700"/>
              <a:gd name="connsiteY3" fmla="*/ 6721647 h 6745224"/>
              <a:gd name="connsiteX4" fmla="*/ 1905 w 5696700"/>
              <a:gd name="connsiteY4" fmla="*/ 6641637 h 6745224"/>
              <a:gd name="connsiteX5" fmla="*/ 0 w 5696700"/>
              <a:gd name="connsiteY5" fmla="*/ 518650 h 6745224"/>
              <a:gd name="connsiteX6" fmla="*/ 0 w 5696700"/>
              <a:gd name="connsiteY6" fmla="*/ 12682 h 674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6700" h="6745224">
                <a:moveTo>
                  <a:pt x="0" y="12682"/>
                </a:moveTo>
                <a:cubicBezTo>
                  <a:pt x="633855" y="-7287"/>
                  <a:pt x="3141784" y="1331"/>
                  <a:pt x="5673969" y="5220"/>
                </a:cubicBezTo>
                <a:cubicBezTo>
                  <a:pt x="5698224" y="257013"/>
                  <a:pt x="5709784" y="3036262"/>
                  <a:pt x="5673969" y="3427913"/>
                </a:cubicBezTo>
                <a:lnTo>
                  <a:pt x="182880" y="6721647"/>
                </a:lnTo>
                <a:cubicBezTo>
                  <a:pt x="104140" y="6773717"/>
                  <a:pt x="4445" y="6736252"/>
                  <a:pt x="1905" y="6641637"/>
                </a:cubicBezTo>
                <a:lnTo>
                  <a:pt x="0" y="518650"/>
                </a:lnTo>
                <a:lnTo>
                  <a:pt x="0" y="12682"/>
                </a:lnTo>
                <a:close/>
              </a:path>
            </a:pathLst>
          </a:custGeom>
          <a:ln w="15875">
            <a:noFill/>
          </a:ln>
        </p:spPr>
        <p:txBody>
          <a:bodyPr/>
          <a:lstStyle/>
          <a:p>
            <a:r>
              <a:rPr lang="en-GB" noProof="0"/>
              <a:t>Insert image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A1CA4A6-A608-4BD3-822D-0A2FD1093B8D}"/>
              </a:ext>
            </a:extLst>
          </p:cNvPr>
          <p:cNvCxnSpPr>
            <a:cxnSpLocks/>
          </p:cNvCxnSpPr>
          <p:nvPr/>
        </p:nvCxnSpPr>
        <p:spPr>
          <a:xfrm flipH="1">
            <a:off x="5394960" y="3859720"/>
            <a:ext cx="3771901" cy="300084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33E7EBA-81F6-42C4-BF4B-64BFB696EDBA}"/>
              </a:ext>
            </a:extLst>
          </p:cNvPr>
          <p:cNvCxnSpPr>
            <a:cxnSpLocks/>
          </p:cNvCxnSpPr>
          <p:nvPr userDrawn="1"/>
        </p:nvCxnSpPr>
        <p:spPr>
          <a:xfrm flipH="1">
            <a:off x="5394960" y="3859720"/>
            <a:ext cx="3771901" cy="300084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56D642ED-8F50-4B43-AE77-D3EF0CC9A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473795"/>
            <a:ext cx="4330303" cy="5112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CBFD9C-B162-42C2-8976-F9356F349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4330862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3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984">
          <p15:clr>
            <a:srgbClr val="FBAE40"/>
          </p15:clr>
        </p15:guide>
        <p15:guide id="5" pos="410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/ Text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2423160"/>
            <a:ext cx="3004422" cy="3418840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C93A354-8B46-447C-A9AE-E5853BD7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1833E519-A4A3-45EC-BBFA-5E5E3DB85A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59214" y="1732338"/>
            <a:ext cx="5592212" cy="5137236"/>
          </a:xfrm>
          <a:custGeom>
            <a:avLst/>
            <a:gdLst>
              <a:gd name="connsiteX0" fmla="*/ 0 w 7635875"/>
              <a:gd name="connsiteY0" fmla="*/ 0 h 5300661"/>
              <a:gd name="connsiteX1" fmla="*/ 0 w 7635875"/>
              <a:gd name="connsiteY1" fmla="*/ 0 h 5300661"/>
              <a:gd name="connsiteX2" fmla="*/ 7635875 w 7635875"/>
              <a:gd name="connsiteY2" fmla="*/ 0 h 5300661"/>
              <a:gd name="connsiteX3" fmla="*/ 7635875 w 7635875"/>
              <a:gd name="connsiteY3" fmla="*/ 0 h 5300661"/>
              <a:gd name="connsiteX4" fmla="*/ 7635875 w 7635875"/>
              <a:gd name="connsiteY4" fmla="*/ 5300661 h 5300661"/>
              <a:gd name="connsiteX5" fmla="*/ 7635875 w 7635875"/>
              <a:gd name="connsiteY5" fmla="*/ 5300661 h 5300661"/>
              <a:gd name="connsiteX6" fmla="*/ 0 w 7635875"/>
              <a:gd name="connsiteY6" fmla="*/ 5300661 h 5300661"/>
              <a:gd name="connsiteX7" fmla="*/ 0 w 7635875"/>
              <a:gd name="connsiteY7" fmla="*/ 5300661 h 5300661"/>
              <a:gd name="connsiteX8" fmla="*/ 0 w 7635875"/>
              <a:gd name="connsiteY8" fmla="*/ 0 h 5300661"/>
              <a:gd name="connsiteX0" fmla="*/ 7274 w 7643149"/>
              <a:gd name="connsiteY0" fmla="*/ 0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7274 w 7643149"/>
              <a:gd name="connsiteY9" fmla="*/ 0 h 5300661"/>
              <a:gd name="connsiteX0" fmla="*/ 1581431 w 7643149"/>
              <a:gd name="connsiteY0" fmla="*/ 613458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81431 w 7643149"/>
              <a:gd name="connsiteY0" fmla="*/ 613458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35132 w 7643149"/>
              <a:gd name="connsiteY0" fmla="*/ 11574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35132 w 7643149"/>
              <a:gd name="connsiteY9" fmla="*/ 11574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49161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5300661 h 5300661"/>
              <a:gd name="connsiteX4" fmla="*/ 7643149 w 7643149"/>
              <a:gd name="connsiteY4" fmla="*/ 5300661 h 5300661"/>
              <a:gd name="connsiteX5" fmla="*/ 7274 w 7643149"/>
              <a:gd name="connsiteY5" fmla="*/ 5300661 h 5300661"/>
              <a:gd name="connsiteX6" fmla="*/ 7274 w 7643149"/>
              <a:gd name="connsiteY6" fmla="*/ 5300661 h 5300661"/>
              <a:gd name="connsiteX7" fmla="*/ 0 w 7643149"/>
              <a:gd name="connsiteY7" fmla="*/ 1116414 h 5300661"/>
              <a:gd name="connsiteX8" fmla="*/ 1565612 w 7643149"/>
              <a:gd name="connsiteY8" fmla="*/ 171627 h 5300661"/>
              <a:gd name="connsiteX0" fmla="*/ 1565612 w 7643149"/>
              <a:gd name="connsiteY0" fmla="*/ 161795 h 5290829"/>
              <a:gd name="connsiteX1" fmla="*/ 1998120 w 7643149"/>
              <a:gd name="connsiteY1" fmla="*/ 13317 h 5290829"/>
              <a:gd name="connsiteX2" fmla="*/ 7643149 w 7643149"/>
              <a:gd name="connsiteY2" fmla="*/ 0 h 5290829"/>
              <a:gd name="connsiteX3" fmla="*/ 7643149 w 7643149"/>
              <a:gd name="connsiteY3" fmla="*/ 5290829 h 5290829"/>
              <a:gd name="connsiteX4" fmla="*/ 7643149 w 7643149"/>
              <a:gd name="connsiteY4" fmla="*/ 5290829 h 5290829"/>
              <a:gd name="connsiteX5" fmla="*/ 7274 w 7643149"/>
              <a:gd name="connsiteY5" fmla="*/ 5290829 h 5290829"/>
              <a:gd name="connsiteX6" fmla="*/ 7274 w 7643149"/>
              <a:gd name="connsiteY6" fmla="*/ 5290829 h 5290829"/>
              <a:gd name="connsiteX7" fmla="*/ 0 w 7643149"/>
              <a:gd name="connsiteY7" fmla="*/ 1106582 h 5290829"/>
              <a:gd name="connsiteX8" fmla="*/ 1565612 w 7643149"/>
              <a:gd name="connsiteY8" fmla="*/ 161795 h 5290829"/>
              <a:gd name="connsiteX0" fmla="*/ 1565612 w 7643149"/>
              <a:gd name="connsiteY0" fmla="*/ 148501 h 5277535"/>
              <a:gd name="connsiteX1" fmla="*/ 1998120 w 7643149"/>
              <a:gd name="connsiteY1" fmla="*/ 23 h 5277535"/>
              <a:gd name="connsiteX2" fmla="*/ 7643149 w 7643149"/>
              <a:gd name="connsiteY2" fmla="*/ 16203 h 5277535"/>
              <a:gd name="connsiteX3" fmla="*/ 7643149 w 7643149"/>
              <a:gd name="connsiteY3" fmla="*/ 5277535 h 5277535"/>
              <a:gd name="connsiteX4" fmla="*/ 7643149 w 7643149"/>
              <a:gd name="connsiteY4" fmla="*/ 5277535 h 5277535"/>
              <a:gd name="connsiteX5" fmla="*/ 7274 w 7643149"/>
              <a:gd name="connsiteY5" fmla="*/ 5277535 h 5277535"/>
              <a:gd name="connsiteX6" fmla="*/ 7274 w 7643149"/>
              <a:gd name="connsiteY6" fmla="*/ 5277535 h 5277535"/>
              <a:gd name="connsiteX7" fmla="*/ 0 w 7643149"/>
              <a:gd name="connsiteY7" fmla="*/ 1093288 h 5277535"/>
              <a:gd name="connsiteX8" fmla="*/ 1565612 w 7643149"/>
              <a:gd name="connsiteY8" fmla="*/ 148501 h 5277535"/>
              <a:gd name="connsiteX0" fmla="*/ 1565612 w 7652982"/>
              <a:gd name="connsiteY0" fmla="*/ 161794 h 5290828"/>
              <a:gd name="connsiteX1" fmla="*/ 1998120 w 7652982"/>
              <a:gd name="connsiteY1" fmla="*/ 13316 h 5290828"/>
              <a:gd name="connsiteX2" fmla="*/ 7652982 w 7652982"/>
              <a:gd name="connsiteY2" fmla="*/ 0 h 5290828"/>
              <a:gd name="connsiteX3" fmla="*/ 7643149 w 7652982"/>
              <a:gd name="connsiteY3" fmla="*/ 5290828 h 5290828"/>
              <a:gd name="connsiteX4" fmla="*/ 7643149 w 7652982"/>
              <a:gd name="connsiteY4" fmla="*/ 5290828 h 5290828"/>
              <a:gd name="connsiteX5" fmla="*/ 7274 w 7652982"/>
              <a:gd name="connsiteY5" fmla="*/ 5290828 h 5290828"/>
              <a:gd name="connsiteX6" fmla="*/ 7274 w 7652982"/>
              <a:gd name="connsiteY6" fmla="*/ 5290828 h 5290828"/>
              <a:gd name="connsiteX7" fmla="*/ 0 w 7652982"/>
              <a:gd name="connsiteY7" fmla="*/ 1106581 h 5290828"/>
              <a:gd name="connsiteX8" fmla="*/ 1565612 w 7652982"/>
              <a:gd name="connsiteY8" fmla="*/ 161794 h 5290828"/>
              <a:gd name="connsiteX0" fmla="*/ 1565612 w 7643202"/>
              <a:gd name="connsiteY0" fmla="*/ 161794 h 5290828"/>
              <a:gd name="connsiteX1" fmla="*/ 1998120 w 7643202"/>
              <a:gd name="connsiteY1" fmla="*/ 13316 h 5290828"/>
              <a:gd name="connsiteX2" fmla="*/ 7502511 w 7643202"/>
              <a:gd name="connsiteY2" fmla="*/ 0 h 5290828"/>
              <a:gd name="connsiteX3" fmla="*/ 7643149 w 7643202"/>
              <a:gd name="connsiteY3" fmla="*/ 5290828 h 5290828"/>
              <a:gd name="connsiteX4" fmla="*/ 7643149 w 7643202"/>
              <a:gd name="connsiteY4" fmla="*/ 5290828 h 5290828"/>
              <a:gd name="connsiteX5" fmla="*/ 7274 w 7643202"/>
              <a:gd name="connsiteY5" fmla="*/ 5290828 h 5290828"/>
              <a:gd name="connsiteX6" fmla="*/ 7274 w 7643202"/>
              <a:gd name="connsiteY6" fmla="*/ 5290828 h 5290828"/>
              <a:gd name="connsiteX7" fmla="*/ 0 w 7643202"/>
              <a:gd name="connsiteY7" fmla="*/ 1106581 h 5290828"/>
              <a:gd name="connsiteX8" fmla="*/ 1565612 w 7643202"/>
              <a:gd name="connsiteY8" fmla="*/ 161794 h 5290828"/>
              <a:gd name="connsiteX0" fmla="*/ 1565612 w 7643202"/>
              <a:gd name="connsiteY0" fmla="*/ 161794 h 5313977"/>
              <a:gd name="connsiteX1" fmla="*/ 1998120 w 7643202"/>
              <a:gd name="connsiteY1" fmla="*/ 13316 h 5313977"/>
              <a:gd name="connsiteX2" fmla="*/ 7502511 w 7643202"/>
              <a:gd name="connsiteY2" fmla="*/ 0 h 5313977"/>
              <a:gd name="connsiteX3" fmla="*/ 7643149 w 7643202"/>
              <a:gd name="connsiteY3" fmla="*/ 5290828 h 5313977"/>
              <a:gd name="connsiteX4" fmla="*/ 7457954 w 7643202"/>
              <a:gd name="connsiteY4" fmla="*/ 5313977 h 5313977"/>
              <a:gd name="connsiteX5" fmla="*/ 7274 w 7643202"/>
              <a:gd name="connsiteY5" fmla="*/ 5290828 h 5313977"/>
              <a:gd name="connsiteX6" fmla="*/ 7274 w 7643202"/>
              <a:gd name="connsiteY6" fmla="*/ 5290828 h 5313977"/>
              <a:gd name="connsiteX7" fmla="*/ 0 w 7643202"/>
              <a:gd name="connsiteY7" fmla="*/ 1106581 h 5313977"/>
              <a:gd name="connsiteX8" fmla="*/ 1565612 w 7643202"/>
              <a:gd name="connsiteY8" fmla="*/ 161794 h 5313977"/>
              <a:gd name="connsiteX0" fmla="*/ 1565612 w 8292618"/>
              <a:gd name="connsiteY0" fmla="*/ 161794 h 5313977"/>
              <a:gd name="connsiteX1" fmla="*/ 1998120 w 8292618"/>
              <a:gd name="connsiteY1" fmla="*/ 13316 h 5313977"/>
              <a:gd name="connsiteX2" fmla="*/ 7502511 w 8292618"/>
              <a:gd name="connsiteY2" fmla="*/ 0 h 5313977"/>
              <a:gd name="connsiteX3" fmla="*/ 7457954 w 8292618"/>
              <a:gd name="connsiteY3" fmla="*/ 5313977 h 5313977"/>
              <a:gd name="connsiteX4" fmla="*/ 7274 w 8292618"/>
              <a:gd name="connsiteY4" fmla="*/ 5290828 h 5313977"/>
              <a:gd name="connsiteX5" fmla="*/ 7274 w 8292618"/>
              <a:gd name="connsiteY5" fmla="*/ 5290828 h 5313977"/>
              <a:gd name="connsiteX6" fmla="*/ 0 w 8292618"/>
              <a:gd name="connsiteY6" fmla="*/ 1106581 h 5313977"/>
              <a:gd name="connsiteX7" fmla="*/ 1565612 w 8292618"/>
              <a:gd name="connsiteY7" fmla="*/ 161794 h 5313977"/>
              <a:gd name="connsiteX0" fmla="*/ 1565612 w 8023930"/>
              <a:gd name="connsiteY0" fmla="*/ 161794 h 5313977"/>
              <a:gd name="connsiteX1" fmla="*/ 1998120 w 8023930"/>
              <a:gd name="connsiteY1" fmla="*/ 13316 h 5313977"/>
              <a:gd name="connsiteX2" fmla="*/ 7502511 w 8023930"/>
              <a:gd name="connsiteY2" fmla="*/ 0 h 5313977"/>
              <a:gd name="connsiteX3" fmla="*/ 7457954 w 8023930"/>
              <a:gd name="connsiteY3" fmla="*/ 5313977 h 5313977"/>
              <a:gd name="connsiteX4" fmla="*/ 7274 w 8023930"/>
              <a:gd name="connsiteY4" fmla="*/ 5290828 h 5313977"/>
              <a:gd name="connsiteX5" fmla="*/ 7274 w 8023930"/>
              <a:gd name="connsiteY5" fmla="*/ 5290828 h 5313977"/>
              <a:gd name="connsiteX6" fmla="*/ 0 w 8023930"/>
              <a:gd name="connsiteY6" fmla="*/ 1106581 h 5313977"/>
              <a:gd name="connsiteX7" fmla="*/ 1565612 w 8023930"/>
              <a:gd name="connsiteY7" fmla="*/ 161794 h 5313977"/>
              <a:gd name="connsiteX0" fmla="*/ 1565612 w 8048503"/>
              <a:gd name="connsiteY0" fmla="*/ 161794 h 5313977"/>
              <a:gd name="connsiteX1" fmla="*/ 1998120 w 8048503"/>
              <a:gd name="connsiteY1" fmla="*/ 13316 h 5313977"/>
              <a:gd name="connsiteX2" fmla="*/ 7502511 w 8048503"/>
              <a:gd name="connsiteY2" fmla="*/ 0 h 5313977"/>
              <a:gd name="connsiteX3" fmla="*/ 7465670 w 8048503"/>
              <a:gd name="connsiteY3" fmla="*/ 4197021 h 5313977"/>
              <a:gd name="connsiteX4" fmla="*/ 7457954 w 8048503"/>
              <a:gd name="connsiteY4" fmla="*/ 5313977 h 5313977"/>
              <a:gd name="connsiteX5" fmla="*/ 7274 w 8048503"/>
              <a:gd name="connsiteY5" fmla="*/ 5290828 h 5313977"/>
              <a:gd name="connsiteX6" fmla="*/ 7274 w 8048503"/>
              <a:gd name="connsiteY6" fmla="*/ 5290828 h 5313977"/>
              <a:gd name="connsiteX7" fmla="*/ 0 w 8048503"/>
              <a:gd name="connsiteY7" fmla="*/ 1106581 h 5313977"/>
              <a:gd name="connsiteX8" fmla="*/ 1565612 w 8048503"/>
              <a:gd name="connsiteY8" fmla="*/ 161794 h 5313977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4460111 w 7937480"/>
              <a:gd name="connsiteY4" fmla="*/ 5290827 h 5290828"/>
              <a:gd name="connsiteX5" fmla="*/ 7274 w 7937480"/>
              <a:gd name="connsiteY5" fmla="*/ 5290828 h 5290828"/>
              <a:gd name="connsiteX6" fmla="*/ 7274 w 7937480"/>
              <a:gd name="connsiteY6" fmla="*/ 5290828 h 5290828"/>
              <a:gd name="connsiteX7" fmla="*/ 0 w 7937480"/>
              <a:gd name="connsiteY7" fmla="*/ 1106581 h 5290828"/>
              <a:gd name="connsiteX8" fmla="*/ 1565612 w 7937480"/>
              <a:gd name="connsiteY8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23816"/>
              <a:gd name="connsiteY0" fmla="*/ 161794 h 5290828"/>
              <a:gd name="connsiteX1" fmla="*/ 1998120 w 7923816"/>
              <a:gd name="connsiteY1" fmla="*/ 13316 h 5290828"/>
              <a:gd name="connsiteX2" fmla="*/ 7484223 w 7923816"/>
              <a:gd name="connsiteY2" fmla="*/ 0 h 5290828"/>
              <a:gd name="connsiteX3" fmla="*/ 7465670 w 7923816"/>
              <a:gd name="connsiteY3" fmla="*/ 4215309 h 5290828"/>
              <a:gd name="connsiteX4" fmla="*/ 6355195 w 7923816"/>
              <a:gd name="connsiteY4" fmla="*/ 4224029 h 5290828"/>
              <a:gd name="connsiteX5" fmla="*/ 5983339 w 7923816"/>
              <a:gd name="connsiteY5" fmla="*/ 4376429 h 5290828"/>
              <a:gd name="connsiteX6" fmla="*/ 4460111 w 7923816"/>
              <a:gd name="connsiteY6" fmla="*/ 5290827 h 5290828"/>
              <a:gd name="connsiteX7" fmla="*/ 7274 w 7923816"/>
              <a:gd name="connsiteY7" fmla="*/ 5290828 h 5290828"/>
              <a:gd name="connsiteX8" fmla="*/ 7274 w 7923816"/>
              <a:gd name="connsiteY8" fmla="*/ 5290828 h 5290828"/>
              <a:gd name="connsiteX9" fmla="*/ 0 w 7923816"/>
              <a:gd name="connsiteY9" fmla="*/ 1106581 h 5290828"/>
              <a:gd name="connsiteX10" fmla="*/ 1565612 w 7923816"/>
              <a:gd name="connsiteY10" fmla="*/ 161794 h 5290828"/>
              <a:gd name="connsiteX0" fmla="*/ 1565612 w 7484223"/>
              <a:gd name="connsiteY0" fmla="*/ 161794 h 5290828"/>
              <a:gd name="connsiteX1" fmla="*/ 1998120 w 7484223"/>
              <a:gd name="connsiteY1" fmla="*/ 13316 h 5290828"/>
              <a:gd name="connsiteX2" fmla="*/ 7484223 w 7484223"/>
              <a:gd name="connsiteY2" fmla="*/ 0 h 5290828"/>
              <a:gd name="connsiteX3" fmla="*/ 7465670 w 7484223"/>
              <a:gd name="connsiteY3" fmla="*/ 4215309 h 5290828"/>
              <a:gd name="connsiteX4" fmla="*/ 6355195 w 7484223"/>
              <a:gd name="connsiteY4" fmla="*/ 4224029 h 5290828"/>
              <a:gd name="connsiteX5" fmla="*/ 5983339 w 7484223"/>
              <a:gd name="connsiteY5" fmla="*/ 4376429 h 5290828"/>
              <a:gd name="connsiteX6" fmla="*/ 4460111 w 7484223"/>
              <a:gd name="connsiteY6" fmla="*/ 5290827 h 5290828"/>
              <a:gd name="connsiteX7" fmla="*/ 7274 w 7484223"/>
              <a:gd name="connsiteY7" fmla="*/ 5290828 h 5290828"/>
              <a:gd name="connsiteX8" fmla="*/ 7274 w 7484223"/>
              <a:gd name="connsiteY8" fmla="*/ 5290828 h 5290828"/>
              <a:gd name="connsiteX9" fmla="*/ 0 w 7484223"/>
              <a:gd name="connsiteY9" fmla="*/ 1106581 h 5290828"/>
              <a:gd name="connsiteX10" fmla="*/ 1565612 w 7484223"/>
              <a:gd name="connsiteY10" fmla="*/ 161794 h 5290828"/>
              <a:gd name="connsiteX0" fmla="*/ 1565612 w 7484277"/>
              <a:gd name="connsiteY0" fmla="*/ 161794 h 5290828"/>
              <a:gd name="connsiteX1" fmla="*/ 1998120 w 7484277"/>
              <a:gd name="connsiteY1" fmla="*/ 13316 h 5290828"/>
              <a:gd name="connsiteX2" fmla="*/ 7484223 w 7484277"/>
              <a:gd name="connsiteY2" fmla="*/ 0 h 5290828"/>
              <a:gd name="connsiteX3" fmla="*/ 7465670 w 7484277"/>
              <a:gd name="connsiteY3" fmla="*/ 4215309 h 5290828"/>
              <a:gd name="connsiteX4" fmla="*/ 6355195 w 7484277"/>
              <a:gd name="connsiteY4" fmla="*/ 4224029 h 5290828"/>
              <a:gd name="connsiteX5" fmla="*/ 5983339 w 7484277"/>
              <a:gd name="connsiteY5" fmla="*/ 4376429 h 5290828"/>
              <a:gd name="connsiteX6" fmla="*/ 4460111 w 7484277"/>
              <a:gd name="connsiteY6" fmla="*/ 5290827 h 5290828"/>
              <a:gd name="connsiteX7" fmla="*/ 7274 w 7484277"/>
              <a:gd name="connsiteY7" fmla="*/ 5290828 h 5290828"/>
              <a:gd name="connsiteX8" fmla="*/ 7274 w 7484277"/>
              <a:gd name="connsiteY8" fmla="*/ 5290828 h 5290828"/>
              <a:gd name="connsiteX9" fmla="*/ 0 w 7484277"/>
              <a:gd name="connsiteY9" fmla="*/ 1106581 h 5290828"/>
              <a:gd name="connsiteX10" fmla="*/ 1565612 w 7484277"/>
              <a:gd name="connsiteY10" fmla="*/ 161794 h 5290828"/>
              <a:gd name="connsiteX0" fmla="*/ 1565612 w 7467644"/>
              <a:gd name="connsiteY0" fmla="*/ 161794 h 5290828"/>
              <a:gd name="connsiteX1" fmla="*/ 1998120 w 7467644"/>
              <a:gd name="connsiteY1" fmla="*/ 13316 h 5290828"/>
              <a:gd name="connsiteX2" fmla="*/ 7456283 w 7467644"/>
              <a:gd name="connsiteY2" fmla="*/ 0 h 5290828"/>
              <a:gd name="connsiteX3" fmla="*/ 7465670 w 7467644"/>
              <a:gd name="connsiteY3" fmla="*/ 4215309 h 5290828"/>
              <a:gd name="connsiteX4" fmla="*/ 6355195 w 7467644"/>
              <a:gd name="connsiteY4" fmla="*/ 4224029 h 5290828"/>
              <a:gd name="connsiteX5" fmla="*/ 5983339 w 7467644"/>
              <a:gd name="connsiteY5" fmla="*/ 4376429 h 5290828"/>
              <a:gd name="connsiteX6" fmla="*/ 4460111 w 7467644"/>
              <a:gd name="connsiteY6" fmla="*/ 5290827 h 5290828"/>
              <a:gd name="connsiteX7" fmla="*/ 7274 w 7467644"/>
              <a:gd name="connsiteY7" fmla="*/ 5290828 h 5290828"/>
              <a:gd name="connsiteX8" fmla="*/ 7274 w 7467644"/>
              <a:gd name="connsiteY8" fmla="*/ 5290828 h 5290828"/>
              <a:gd name="connsiteX9" fmla="*/ 0 w 7467644"/>
              <a:gd name="connsiteY9" fmla="*/ 1106581 h 5290828"/>
              <a:gd name="connsiteX10" fmla="*/ 1565612 w 746764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7317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290828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510747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510747 h 5522321"/>
              <a:gd name="connsiteX8" fmla="*/ 0 w 7459274"/>
              <a:gd name="connsiteY8" fmla="*/ 1106581 h 5522321"/>
              <a:gd name="connsiteX9" fmla="*/ 1565612 w 7459274"/>
              <a:gd name="connsiteY9" fmla="*/ 161794 h 5522321"/>
              <a:gd name="connsiteX0" fmla="*/ 1565612 w 7479879"/>
              <a:gd name="connsiteY0" fmla="*/ 161794 h 5522321"/>
              <a:gd name="connsiteX1" fmla="*/ 1998120 w 7479879"/>
              <a:gd name="connsiteY1" fmla="*/ 13316 h 5522321"/>
              <a:gd name="connsiteX2" fmla="*/ 7456283 w 7479879"/>
              <a:gd name="connsiteY2" fmla="*/ 0 h 5522321"/>
              <a:gd name="connsiteX3" fmla="*/ 7478659 w 7479879"/>
              <a:gd name="connsiteY3" fmla="*/ 3613426 h 5522321"/>
              <a:gd name="connsiteX4" fmla="*/ 6355195 w 7479879"/>
              <a:gd name="connsiteY4" fmla="*/ 4224029 h 5522321"/>
              <a:gd name="connsiteX5" fmla="*/ 5973179 w 7479879"/>
              <a:gd name="connsiteY5" fmla="*/ 4376429 h 5522321"/>
              <a:gd name="connsiteX6" fmla="*/ 4101296 w 7479879"/>
              <a:gd name="connsiteY6" fmla="*/ 5522321 h 5522321"/>
              <a:gd name="connsiteX7" fmla="*/ 7274 w 7479879"/>
              <a:gd name="connsiteY7" fmla="*/ 5510747 h 5522321"/>
              <a:gd name="connsiteX8" fmla="*/ 0 w 7479879"/>
              <a:gd name="connsiteY8" fmla="*/ 1106581 h 5522321"/>
              <a:gd name="connsiteX9" fmla="*/ 1565612 w 7479879"/>
              <a:gd name="connsiteY9" fmla="*/ 161794 h 5522321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5973179 w 7479879"/>
              <a:gd name="connsiteY5" fmla="*/ 4376429 h 5510747"/>
              <a:gd name="connsiteX6" fmla="*/ 4541134 w 7479879"/>
              <a:gd name="connsiteY6" fmla="*/ 5510747 h 5510747"/>
              <a:gd name="connsiteX7" fmla="*/ 7274 w 7479879"/>
              <a:gd name="connsiteY7" fmla="*/ 5510747 h 5510747"/>
              <a:gd name="connsiteX8" fmla="*/ 0 w 7479879"/>
              <a:gd name="connsiteY8" fmla="*/ 1106581 h 5510747"/>
              <a:gd name="connsiteX9" fmla="*/ 1565612 w 7479879"/>
              <a:gd name="connsiteY9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4541134 w 7479879"/>
              <a:gd name="connsiteY5" fmla="*/ 5510747 h 5510747"/>
              <a:gd name="connsiteX6" fmla="*/ 7274 w 7479879"/>
              <a:gd name="connsiteY6" fmla="*/ 5510747 h 5510747"/>
              <a:gd name="connsiteX7" fmla="*/ 0 w 7479879"/>
              <a:gd name="connsiteY7" fmla="*/ 1106581 h 5510747"/>
              <a:gd name="connsiteX8" fmla="*/ 1565612 w 7479879"/>
              <a:gd name="connsiteY8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5315"/>
              <a:gd name="connsiteY0" fmla="*/ 161794 h 5510747"/>
              <a:gd name="connsiteX1" fmla="*/ 1998120 w 7475315"/>
              <a:gd name="connsiteY1" fmla="*/ 13316 h 5510747"/>
              <a:gd name="connsiteX2" fmla="*/ 7456283 w 7475315"/>
              <a:gd name="connsiteY2" fmla="*/ 0 h 5510747"/>
              <a:gd name="connsiteX3" fmla="*/ 7473896 w 7475315"/>
              <a:gd name="connsiteY3" fmla="*/ 3618189 h 5510747"/>
              <a:gd name="connsiteX4" fmla="*/ 4541134 w 7475315"/>
              <a:gd name="connsiteY4" fmla="*/ 5510747 h 5510747"/>
              <a:gd name="connsiteX5" fmla="*/ 7274 w 7475315"/>
              <a:gd name="connsiteY5" fmla="*/ 5510747 h 5510747"/>
              <a:gd name="connsiteX6" fmla="*/ 0 w 7475315"/>
              <a:gd name="connsiteY6" fmla="*/ 1106581 h 5510747"/>
              <a:gd name="connsiteX7" fmla="*/ 1565612 w 7475315"/>
              <a:gd name="connsiteY7" fmla="*/ 161794 h 5510747"/>
              <a:gd name="connsiteX0" fmla="*/ 1565612 w 7466474"/>
              <a:gd name="connsiteY0" fmla="*/ 161794 h 5510747"/>
              <a:gd name="connsiteX1" fmla="*/ 1998120 w 7466474"/>
              <a:gd name="connsiteY1" fmla="*/ 13316 h 5510747"/>
              <a:gd name="connsiteX2" fmla="*/ 7456283 w 7466474"/>
              <a:gd name="connsiteY2" fmla="*/ 0 h 5510747"/>
              <a:gd name="connsiteX3" fmla="*/ 7464371 w 7466474"/>
              <a:gd name="connsiteY3" fmla="*/ 3627714 h 5510747"/>
              <a:gd name="connsiteX4" fmla="*/ 4541134 w 7466474"/>
              <a:gd name="connsiteY4" fmla="*/ 5510747 h 5510747"/>
              <a:gd name="connsiteX5" fmla="*/ 7274 w 7466474"/>
              <a:gd name="connsiteY5" fmla="*/ 5510747 h 5510747"/>
              <a:gd name="connsiteX6" fmla="*/ 0 w 7466474"/>
              <a:gd name="connsiteY6" fmla="*/ 1106581 h 5510747"/>
              <a:gd name="connsiteX7" fmla="*/ 1565612 w 7466474"/>
              <a:gd name="connsiteY7" fmla="*/ 161794 h 5510747"/>
              <a:gd name="connsiteX0" fmla="*/ 1565612 w 7462372"/>
              <a:gd name="connsiteY0" fmla="*/ 161794 h 5510747"/>
              <a:gd name="connsiteX1" fmla="*/ 1998120 w 7462372"/>
              <a:gd name="connsiteY1" fmla="*/ 13316 h 5510747"/>
              <a:gd name="connsiteX2" fmla="*/ 7456283 w 7462372"/>
              <a:gd name="connsiteY2" fmla="*/ 0 h 5510747"/>
              <a:gd name="connsiteX3" fmla="*/ 7459609 w 7462372"/>
              <a:gd name="connsiteY3" fmla="*/ 3632476 h 5510747"/>
              <a:gd name="connsiteX4" fmla="*/ 4541134 w 7462372"/>
              <a:gd name="connsiteY4" fmla="*/ 5510747 h 5510747"/>
              <a:gd name="connsiteX5" fmla="*/ 7274 w 7462372"/>
              <a:gd name="connsiteY5" fmla="*/ 5510747 h 5510747"/>
              <a:gd name="connsiteX6" fmla="*/ 0 w 7462372"/>
              <a:gd name="connsiteY6" fmla="*/ 1106581 h 5510747"/>
              <a:gd name="connsiteX7" fmla="*/ 1565612 w 7462372"/>
              <a:gd name="connsiteY7" fmla="*/ 161794 h 5510747"/>
              <a:gd name="connsiteX0" fmla="*/ 1565612 w 7458839"/>
              <a:gd name="connsiteY0" fmla="*/ 161794 h 5510747"/>
              <a:gd name="connsiteX1" fmla="*/ 1998120 w 7458839"/>
              <a:gd name="connsiteY1" fmla="*/ 13316 h 5510747"/>
              <a:gd name="connsiteX2" fmla="*/ 7456283 w 7458839"/>
              <a:gd name="connsiteY2" fmla="*/ 0 h 5510747"/>
              <a:gd name="connsiteX3" fmla="*/ 7454846 w 7458839"/>
              <a:gd name="connsiteY3" fmla="*/ 3637239 h 5510747"/>
              <a:gd name="connsiteX4" fmla="*/ 4541134 w 7458839"/>
              <a:gd name="connsiteY4" fmla="*/ 5510747 h 5510747"/>
              <a:gd name="connsiteX5" fmla="*/ 7274 w 7458839"/>
              <a:gd name="connsiteY5" fmla="*/ 5510747 h 5510747"/>
              <a:gd name="connsiteX6" fmla="*/ 0 w 7458839"/>
              <a:gd name="connsiteY6" fmla="*/ 1106581 h 5510747"/>
              <a:gd name="connsiteX7" fmla="*/ 1565612 w 7458839"/>
              <a:gd name="connsiteY7" fmla="*/ 161794 h 5510747"/>
              <a:gd name="connsiteX0" fmla="*/ 1565612 w 7456574"/>
              <a:gd name="connsiteY0" fmla="*/ 161794 h 5510747"/>
              <a:gd name="connsiteX1" fmla="*/ 1998120 w 7456574"/>
              <a:gd name="connsiteY1" fmla="*/ 13316 h 5510747"/>
              <a:gd name="connsiteX2" fmla="*/ 7456283 w 7456574"/>
              <a:gd name="connsiteY2" fmla="*/ 0 h 5510747"/>
              <a:gd name="connsiteX3" fmla="*/ 7454846 w 7456574"/>
              <a:gd name="connsiteY3" fmla="*/ 3637239 h 5510747"/>
              <a:gd name="connsiteX4" fmla="*/ 4541134 w 7456574"/>
              <a:gd name="connsiteY4" fmla="*/ 5510747 h 5510747"/>
              <a:gd name="connsiteX5" fmla="*/ 7274 w 7456574"/>
              <a:gd name="connsiteY5" fmla="*/ 5510747 h 5510747"/>
              <a:gd name="connsiteX6" fmla="*/ 0 w 7456574"/>
              <a:gd name="connsiteY6" fmla="*/ 1106581 h 5510747"/>
              <a:gd name="connsiteX7" fmla="*/ 1565612 w 7456574"/>
              <a:gd name="connsiteY7" fmla="*/ 161794 h 5510747"/>
              <a:gd name="connsiteX0" fmla="*/ 1565612 w 7456283"/>
              <a:gd name="connsiteY0" fmla="*/ 161794 h 5510747"/>
              <a:gd name="connsiteX1" fmla="*/ 1998120 w 7456283"/>
              <a:gd name="connsiteY1" fmla="*/ 13316 h 5510747"/>
              <a:gd name="connsiteX2" fmla="*/ 7456283 w 7456283"/>
              <a:gd name="connsiteY2" fmla="*/ 0 h 5510747"/>
              <a:gd name="connsiteX3" fmla="*/ 7454846 w 7456283"/>
              <a:gd name="connsiteY3" fmla="*/ 3637239 h 5510747"/>
              <a:gd name="connsiteX4" fmla="*/ 4541134 w 7456283"/>
              <a:gd name="connsiteY4" fmla="*/ 5510747 h 5510747"/>
              <a:gd name="connsiteX5" fmla="*/ 7274 w 7456283"/>
              <a:gd name="connsiteY5" fmla="*/ 5510747 h 5510747"/>
              <a:gd name="connsiteX6" fmla="*/ 0 w 7456283"/>
              <a:gd name="connsiteY6" fmla="*/ 1106581 h 5510747"/>
              <a:gd name="connsiteX7" fmla="*/ 1565612 w 7456283"/>
              <a:gd name="connsiteY7" fmla="*/ 161794 h 5510747"/>
              <a:gd name="connsiteX0" fmla="*/ 1565612 w 7456283"/>
              <a:gd name="connsiteY0" fmla="*/ 157032 h 5505985"/>
              <a:gd name="connsiteX1" fmla="*/ 1998120 w 7456283"/>
              <a:gd name="connsiteY1" fmla="*/ 8554 h 5505985"/>
              <a:gd name="connsiteX2" fmla="*/ 7456283 w 7456283"/>
              <a:gd name="connsiteY2" fmla="*/ 0 h 5505985"/>
              <a:gd name="connsiteX3" fmla="*/ 7454846 w 7456283"/>
              <a:gd name="connsiteY3" fmla="*/ 3632477 h 5505985"/>
              <a:gd name="connsiteX4" fmla="*/ 4541134 w 7456283"/>
              <a:gd name="connsiteY4" fmla="*/ 5505985 h 5505985"/>
              <a:gd name="connsiteX5" fmla="*/ 7274 w 7456283"/>
              <a:gd name="connsiteY5" fmla="*/ 5505985 h 5505985"/>
              <a:gd name="connsiteX6" fmla="*/ 0 w 7456283"/>
              <a:gd name="connsiteY6" fmla="*/ 1101819 h 5505985"/>
              <a:gd name="connsiteX7" fmla="*/ 1565612 w 7456283"/>
              <a:gd name="connsiteY7" fmla="*/ 157032 h 5505985"/>
              <a:gd name="connsiteX0" fmla="*/ 1565612 w 7461045"/>
              <a:gd name="connsiteY0" fmla="*/ 152269 h 5501222"/>
              <a:gd name="connsiteX1" fmla="*/ 1998120 w 7461045"/>
              <a:gd name="connsiteY1" fmla="*/ 3791 h 5501222"/>
              <a:gd name="connsiteX2" fmla="*/ 7461045 w 7461045"/>
              <a:gd name="connsiteY2" fmla="*/ 0 h 5501222"/>
              <a:gd name="connsiteX3" fmla="*/ 7454846 w 7461045"/>
              <a:gd name="connsiteY3" fmla="*/ 3627714 h 5501222"/>
              <a:gd name="connsiteX4" fmla="*/ 4541134 w 7461045"/>
              <a:gd name="connsiteY4" fmla="*/ 5501222 h 5501222"/>
              <a:gd name="connsiteX5" fmla="*/ 7274 w 7461045"/>
              <a:gd name="connsiteY5" fmla="*/ 5501222 h 5501222"/>
              <a:gd name="connsiteX6" fmla="*/ 0 w 7461045"/>
              <a:gd name="connsiteY6" fmla="*/ 1097056 h 5501222"/>
              <a:gd name="connsiteX7" fmla="*/ 1565612 w 7461045"/>
              <a:gd name="connsiteY7" fmla="*/ 152269 h 5501222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4846 w 7456283"/>
              <a:gd name="connsiteY3" fmla="*/ 3623946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9681"/>
              <a:gd name="connsiteY0" fmla="*/ 148501 h 5497454"/>
              <a:gd name="connsiteX1" fmla="*/ 1998120 w 7459681"/>
              <a:gd name="connsiteY1" fmla="*/ 23 h 5497454"/>
              <a:gd name="connsiteX2" fmla="*/ 7456283 w 7459681"/>
              <a:gd name="connsiteY2" fmla="*/ 994 h 5497454"/>
              <a:gd name="connsiteX3" fmla="*/ 7459608 w 7459681"/>
              <a:gd name="connsiteY3" fmla="*/ 3619183 h 5497454"/>
              <a:gd name="connsiteX4" fmla="*/ 4541134 w 7459681"/>
              <a:gd name="connsiteY4" fmla="*/ 5497454 h 5497454"/>
              <a:gd name="connsiteX5" fmla="*/ 7274 w 7459681"/>
              <a:gd name="connsiteY5" fmla="*/ 5497454 h 5497454"/>
              <a:gd name="connsiteX6" fmla="*/ 0 w 7459681"/>
              <a:gd name="connsiteY6" fmla="*/ 1093288 h 5497454"/>
              <a:gd name="connsiteX7" fmla="*/ 1565612 w 7459681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50371 w 7456283"/>
              <a:gd name="connsiteY4" fmla="*/ 5164945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164945"/>
              <a:gd name="connsiteX1" fmla="*/ 1998120 w 7456283"/>
              <a:gd name="connsiteY1" fmla="*/ 23 h 5164945"/>
              <a:gd name="connsiteX2" fmla="*/ 7456283 w 7456283"/>
              <a:gd name="connsiteY2" fmla="*/ 994 h 5164945"/>
              <a:gd name="connsiteX3" fmla="*/ 7450372 w 7456283"/>
              <a:gd name="connsiteY3" fmla="*/ 3083474 h 5164945"/>
              <a:gd name="connsiteX4" fmla="*/ 4550371 w 7456283"/>
              <a:gd name="connsiteY4" fmla="*/ 5164945 h 5164945"/>
              <a:gd name="connsiteX5" fmla="*/ 7274 w 7456283"/>
              <a:gd name="connsiteY5" fmla="*/ 5137236 h 5164945"/>
              <a:gd name="connsiteX6" fmla="*/ 0 w 7456283"/>
              <a:gd name="connsiteY6" fmla="*/ 1093288 h 5164945"/>
              <a:gd name="connsiteX7" fmla="*/ 1565612 w 7456283"/>
              <a:gd name="connsiteY7" fmla="*/ 148501 h 5164945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6283" h="5137236">
                <a:moveTo>
                  <a:pt x="1565612" y="148501"/>
                </a:moveTo>
                <a:cubicBezTo>
                  <a:pt x="1719941" y="53288"/>
                  <a:pt x="1848871" y="-1284"/>
                  <a:pt x="1998120" y="23"/>
                </a:cubicBezTo>
                <a:lnTo>
                  <a:pt x="7456283" y="994"/>
                </a:lnTo>
                <a:cubicBezTo>
                  <a:pt x="7455564" y="1819613"/>
                  <a:pt x="7451090" y="1264854"/>
                  <a:pt x="7450372" y="3083474"/>
                </a:cubicBezTo>
                <a:lnTo>
                  <a:pt x="4573924" y="5129385"/>
                </a:lnTo>
                <a:lnTo>
                  <a:pt x="7274" y="5137236"/>
                </a:lnTo>
                <a:cubicBezTo>
                  <a:pt x="4849" y="3742487"/>
                  <a:pt x="2425" y="2488037"/>
                  <a:pt x="0" y="1093288"/>
                </a:cubicBezTo>
                <a:cubicBezTo>
                  <a:pt x="200545" y="970070"/>
                  <a:pt x="1400627" y="261559"/>
                  <a:pt x="1565612" y="14850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39" name="Grafik 36">
            <a:extLst>
              <a:ext uri="{FF2B5EF4-FFF2-40B4-BE49-F238E27FC236}">
                <a16:creationId xmlns:a16="http://schemas.microsoft.com/office/drawing/2014/main" id="{3455FCCD-FC15-450E-8068-C57709B177BC}"/>
              </a:ext>
            </a:extLst>
          </p:cNvPr>
          <p:cNvSpPr/>
          <p:nvPr/>
        </p:nvSpPr>
        <p:spPr>
          <a:xfrm>
            <a:off x="3554731" y="1520654"/>
            <a:ext cx="5589272" cy="1074216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73983 w 8510874"/>
              <a:gd name="connsiteY2" fmla="*/ 192594 h 1191985"/>
              <a:gd name="connsiteX3" fmla="*/ 0 w 8510874"/>
              <a:gd name="connsiteY3" fmla="*/ 1191985 h 1191985"/>
              <a:gd name="connsiteX0" fmla="*/ 8510874 w 8510874"/>
              <a:gd name="connsiteY0" fmla="*/ 0 h 1226794"/>
              <a:gd name="connsiteX1" fmla="*/ 2258291 w 8510874"/>
              <a:gd name="connsiteY1" fmla="*/ 11487 h 1226794"/>
              <a:gd name="connsiteX2" fmla="*/ 1673983 w 8510874"/>
              <a:gd name="connsiteY2" fmla="*/ 192594 h 1226794"/>
              <a:gd name="connsiteX3" fmla="*/ 0 w 8510874"/>
              <a:gd name="connsiteY3" fmla="*/ 1226794 h 12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844AB7C-5E8A-4CB6-8428-287BCE8C48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874">
          <p15:clr>
            <a:srgbClr val="FBAE40"/>
          </p15:clr>
        </p15:guide>
        <p15:guide id="5" pos="298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C93A354-8B46-447C-A9AE-E5853BD7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8180"/>
            <a:ext cx="3004422" cy="833562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11" name="Bildplatzhalter 33">
            <a:extLst>
              <a:ext uri="{FF2B5EF4-FFF2-40B4-BE49-F238E27FC236}">
                <a16:creationId xmlns:a16="http://schemas.microsoft.com/office/drawing/2014/main" id="{52BC44E2-048C-4BA8-ACE9-75060C60EC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8331" y="1732338"/>
            <a:ext cx="9159758" cy="5137236"/>
          </a:xfrm>
          <a:custGeom>
            <a:avLst/>
            <a:gdLst>
              <a:gd name="connsiteX0" fmla="*/ 0 w 7635875"/>
              <a:gd name="connsiteY0" fmla="*/ 0 h 5300661"/>
              <a:gd name="connsiteX1" fmla="*/ 0 w 7635875"/>
              <a:gd name="connsiteY1" fmla="*/ 0 h 5300661"/>
              <a:gd name="connsiteX2" fmla="*/ 7635875 w 7635875"/>
              <a:gd name="connsiteY2" fmla="*/ 0 h 5300661"/>
              <a:gd name="connsiteX3" fmla="*/ 7635875 w 7635875"/>
              <a:gd name="connsiteY3" fmla="*/ 0 h 5300661"/>
              <a:gd name="connsiteX4" fmla="*/ 7635875 w 7635875"/>
              <a:gd name="connsiteY4" fmla="*/ 5300661 h 5300661"/>
              <a:gd name="connsiteX5" fmla="*/ 7635875 w 7635875"/>
              <a:gd name="connsiteY5" fmla="*/ 5300661 h 5300661"/>
              <a:gd name="connsiteX6" fmla="*/ 0 w 7635875"/>
              <a:gd name="connsiteY6" fmla="*/ 5300661 h 5300661"/>
              <a:gd name="connsiteX7" fmla="*/ 0 w 7635875"/>
              <a:gd name="connsiteY7" fmla="*/ 5300661 h 5300661"/>
              <a:gd name="connsiteX8" fmla="*/ 0 w 7635875"/>
              <a:gd name="connsiteY8" fmla="*/ 0 h 5300661"/>
              <a:gd name="connsiteX0" fmla="*/ 7274 w 7643149"/>
              <a:gd name="connsiteY0" fmla="*/ 0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7274 w 7643149"/>
              <a:gd name="connsiteY9" fmla="*/ 0 h 5300661"/>
              <a:gd name="connsiteX0" fmla="*/ 1581431 w 7643149"/>
              <a:gd name="connsiteY0" fmla="*/ 613458 h 5300661"/>
              <a:gd name="connsiteX1" fmla="*/ 7274 w 7643149"/>
              <a:gd name="connsiteY1" fmla="*/ 0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81431 w 7643149"/>
              <a:gd name="connsiteY0" fmla="*/ 613458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81431 w 7643149"/>
              <a:gd name="connsiteY9" fmla="*/ 613458 h 5300661"/>
              <a:gd name="connsiteX0" fmla="*/ 1535132 w 7643149"/>
              <a:gd name="connsiteY0" fmla="*/ 11574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35132 w 7643149"/>
              <a:gd name="connsiteY9" fmla="*/ 11574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0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49161 h 5300661"/>
              <a:gd name="connsiteX4" fmla="*/ 7643149 w 7643149"/>
              <a:gd name="connsiteY4" fmla="*/ 5300661 h 5300661"/>
              <a:gd name="connsiteX5" fmla="*/ 7643149 w 7643149"/>
              <a:gd name="connsiteY5" fmla="*/ 5300661 h 5300661"/>
              <a:gd name="connsiteX6" fmla="*/ 7274 w 7643149"/>
              <a:gd name="connsiteY6" fmla="*/ 5300661 h 5300661"/>
              <a:gd name="connsiteX7" fmla="*/ 7274 w 7643149"/>
              <a:gd name="connsiteY7" fmla="*/ 5300661 h 5300661"/>
              <a:gd name="connsiteX8" fmla="*/ 0 w 7643149"/>
              <a:gd name="connsiteY8" fmla="*/ 1116414 h 5300661"/>
              <a:gd name="connsiteX9" fmla="*/ 1565612 w 7643149"/>
              <a:gd name="connsiteY9" fmla="*/ 171627 h 5300661"/>
              <a:gd name="connsiteX0" fmla="*/ 1565612 w 7643149"/>
              <a:gd name="connsiteY0" fmla="*/ 171627 h 5300661"/>
              <a:gd name="connsiteX1" fmla="*/ 1998120 w 7643149"/>
              <a:gd name="connsiteY1" fmla="*/ 23149 h 5300661"/>
              <a:gd name="connsiteX2" fmla="*/ 7643149 w 7643149"/>
              <a:gd name="connsiteY2" fmla="*/ 0 h 5300661"/>
              <a:gd name="connsiteX3" fmla="*/ 7643149 w 7643149"/>
              <a:gd name="connsiteY3" fmla="*/ 5300661 h 5300661"/>
              <a:gd name="connsiteX4" fmla="*/ 7643149 w 7643149"/>
              <a:gd name="connsiteY4" fmla="*/ 5300661 h 5300661"/>
              <a:gd name="connsiteX5" fmla="*/ 7274 w 7643149"/>
              <a:gd name="connsiteY5" fmla="*/ 5300661 h 5300661"/>
              <a:gd name="connsiteX6" fmla="*/ 7274 w 7643149"/>
              <a:gd name="connsiteY6" fmla="*/ 5300661 h 5300661"/>
              <a:gd name="connsiteX7" fmla="*/ 0 w 7643149"/>
              <a:gd name="connsiteY7" fmla="*/ 1116414 h 5300661"/>
              <a:gd name="connsiteX8" fmla="*/ 1565612 w 7643149"/>
              <a:gd name="connsiteY8" fmla="*/ 171627 h 5300661"/>
              <a:gd name="connsiteX0" fmla="*/ 1565612 w 7643149"/>
              <a:gd name="connsiteY0" fmla="*/ 161795 h 5290829"/>
              <a:gd name="connsiteX1" fmla="*/ 1998120 w 7643149"/>
              <a:gd name="connsiteY1" fmla="*/ 13317 h 5290829"/>
              <a:gd name="connsiteX2" fmla="*/ 7643149 w 7643149"/>
              <a:gd name="connsiteY2" fmla="*/ 0 h 5290829"/>
              <a:gd name="connsiteX3" fmla="*/ 7643149 w 7643149"/>
              <a:gd name="connsiteY3" fmla="*/ 5290829 h 5290829"/>
              <a:gd name="connsiteX4" fmla="*/ 7643149 w 7643149"/>
              <a:gd name="connsiteY4" fmla="*/ 5290829 h 5290829"/>
              <a:gd name="connsiteX5" fmla="*/ 7274 w 7643149"/>
              <a:gd name="connsiteY5" fmla="*/ 5290829 h 5290829"/>
              <a:gd name="connsiteX6" fmla="*/ 7274 w 7643149"/>
              <a:gd name="connsiteY6" fmla="*/ 5290829 h 5290829"/>
              <a:gd name="connsiteX7" fmla="*/ 0 w 7643149"/>
              <a:gd name="connsiteY7" fmla="*/ 1106582 h 5290829"/>
              <a:gd name="connsiteX8" fmla="*/ 1565612 w 7643149"/>
              <a:gd name="connsiteY8" fmla="*/ 161795 h 5290829"/>
              <a:gd name="connsiteX0" fmla="*/ 1565612 w 7643149"/>
              <a:gd name="connsiteY0" fmla="*/ 148501 h 5277535"/>
              <a:gd name="connsiteX1" fmla="*/ 1998120 w 7643149"/>
              <a:gd name="connsiteY1" fmla="*/ 23 h 5277535"/>
              <a:gd name="connsiteX2" fmla="*/ 7643149 w 7643149"/>
              <a:gd name="connsiteY2" fmla="*/ 16203 h 5277535"/>
              <a:gd name="connsiteX3" fmla="*/ 7643149 w 7643149"/>
              <a:gd name="connsiteY3" fmla="*/ 5277535 h 5277535"/>
              <a:gd name="connsiteX4" fmla="*/ 7643149 w 7643149"/>
              <a:gd name="connsiteY4" fmla="*/ 5277535 h 5277535"/>
              <a:gd name="connsiteX5" fmla="*/ 7274 w 7643149"/>
              <a:gd name="connsiteY5" fmla="*/ 5277535 h 5277535"/>
              <a:gd name="connsiteX6" fmla="*/ 7274 w 7643149"/>
              <a:gd name="connsiteY6" fmla="*/ 5277535 h 5277535"/>
              <a:gd name="connsiteX7" fmla="*/ 0 w 7643149"/>
              <a:gd name="connsiteY7" fmla="*/ 1093288 h 5277535"/>
              <a:gd name="connsiteX8" fmla="*/ 1565612 w 7643149"/>
              <a:gd name="connsiteY8" fmla="*/ 148501 h 5277535"/>
              <a:gd name="connsiteX0" fmla="*/ 1565612 w 7652982"/>
              <a:gd name="connsiteY0" fmla="*/ 161794 h 5290828"/>
              <a:gd name="connsiteX1" fmla="*/ 1998120 w 7652982"/>
              <a:gd name="connsiteY1" fmla="*/ 13316 h 5290828"/>
              <a:gd name="connsiteX2" fmla="*/ 7652982 w 7652982"/>
              <a:gd name="connsiteY2" fmla="*/ 0 h 5290828"/>
              <a:gd name="connsiteX3" fmla="*/ 7643149 w 7652982"/>
              <a:gd name="connsiteY3" fmla="*/ 5290828 h 5290828"/>
              <a:gd name="connsiteX4" fmla="*/ 7643149 w 7652982"/>
              <a:gd name="connsiteY4" fmla="*/ 5290828 h 5290828"/>
              <a:gd name="connsiteX5" fmla="*/ 7274 w 7652982"/>
              <a:gd name="connsiteY5" fmla="*/ 5290828 h 5290828"/>
              <a:gd name="connsiteX6" fmla="*/ 7274 w 7652982"/>
              <a:gd name="connsiteY6" fmla="*/ 5290828 h 5290828"/>
              <a:gd name="connsiteX7" fmla="*/ 0 w 7652982"/>
              <a:gd name="connsiteY7" fmla="*/ 1106581 h 5290828"/>
              <a:gd name="connsiteX8" fmla="*/ 1565612 w 7652982"/>
              <a:gd name="connsiteY8" fmla="*/ 161794 h 5290828"/>
              <a:gd name="connsiteX0" fmla="*/ 1565612 w 7643202"/>
              <a:gd name="connsiteY0" fmla="*/ 161794 h 5290828"/>
              <a:gd name="connsiteX1" fmla="*/ 1998120 w 7643202"/>
              <a:gd name="connsiteY1" fmla="*/ 13316 h 5290828"/>
              <a:gd name="connsiteX2" fmla="*/ 7502511 w 7643202"/>
              <a:gd name="connsiteY2" fmla="*/ 0 h 5290828"/>
              <a:gd name="connsiteX3" fmla="*/ 7643149 w 7643202"/>
              <a:gd name="connsiteY3" fmla="*/ 5290828 h 5290828"/>
              <a:gd name="connsiteX4" fmla="*/ 7643149 w 7643202"/>
              <a:gd name="connsiteY4" fmla="*/ 5290828 h 5290828"/>
              <a:gd name="connsiteX5" fmla="*/ 7274 w 7643202"/>
              <a:gd name="connsiteY5" fmla="*/ 5290828 h 5290828"/>
              <a:gd name="connsiteX6" fmla="*/ 7274 w 7643202"/>
              <a:gd name="connsiteY6" fmla="*/ 5290828 h 5290828"/>
              <a:gd name="connsiteX7" fmla="*/ 0 w 7643202"/>
              <a:gd name="connsiteY7" fmla="*/ 1106581 h 5290828"/>
              <a:gd name="connsiteX8" fmla="*/ 1565612 w 7643202"/>
              <a:gd name="connsiteY8" fmla="*/ 161794 h 5290828"/>
              <a:gd name="connsiteX0" fmla="*/ 1565612 w 7643202"/>
              <a:gd name="connsiteY0" fmla="*/ 161794 h 5313977"/>
              <a:gd name="connsiteX1" fmla="*/ 1998120 w 7643202"/>
              <a:gd name="connsiteY1" fmla="*/ 13316 h 5313977"/>
              <a:gd name="connsiteX2" fmla="*/ 7502511 w 7643202"/>
              <a:gd name="connsiteY2" fmla="*/ 0 h 5313977"/>
              <a:gd name="connsiteX3" fmla="*/ 7643149 w 7643202"/>
              <a:gd name="connsiteY3" fmla="*/ 5290828 h 5313977"/>
              <a:gd name="connsiteX4" fmla="*/ 7457954 w 7643202"/>
              <a:gd name="connsiteY4" fmla="*/ 5313977 h 5313977"/>
              <a:gd name="connsiteX5" fmla="*/ 7274 w 7643202"/>
              <a:gd name="connsiteY5" fmla="*/ 5290828 h 5313977"/>
              <a:gd name="connsiteX6" fmla="*/ 7274 w 7643202"/>
              <a:gd name="connsiteY6" fmla="*/ 5290828 h 5313977"/>
              <a:gd name="connsiteX7" fmla="*/ 0 w 7643202"/>
              <a:gd name="connsiteY7" fmla="*/ 1106581 h 5313977"/>
              <a:gd name="connsiteX8" fmla="*/ 1565612 w 7643202"/>
              <a:gd name="connsiteY8" fmla="*/ 161794 h 5313977"/>
              <a:gd name="connsiteX0" fmla="*/ 1565612 w 8292618"/>
              <a:gd name="connsiteY0" fmla="*/ 161794 h 5313977"/>
              <a:gd name="connsiteX1" fmla="*/ 1998120 w 8292618"/>
              <a:gd name="connsiteY1" fmla="*/ 13316 h 5313977"/>
              <a:gd name="connsiteX2" fmla="*/ 7502511 w 8292618"/>
              <a:gd name="connsiteY2" fmla="*/ 0 h 5313977"/>
              <a:gd name="connsiteX3" fmla="*/ 7457954 w 8292618"/>
              <a:gd name="connsiteY3" fmla="*/ 5313977 h 5313977"/>
              <a:gd name="connsiteX4" fmla="*/ 7274 w 8292618"/>
              <a:gd name="connsiteY4" fmla="*/ 5290828 h 5313977"/>
              <a:gd name="connsiteX5" fmla="*/ 7274 w 8292618"/>
              <a:gd name="connsiteY5" fmla="*/ 5290828 h 5313977"/>
              <a:gd name="connsiteX6" fmla="*/ 0 w 8292618"/>
              <a:gd name="connsiteY6" fmla="*/ 1106581 h 5313977"/>
              <a:gd name="connsiteX7" fmla="*/ 1565612 w 8292618"/>
              <a:gd name="connsiteY7" fmla="*/ 161794 h 5313977"/>
              <a:gd name="connsiteX0" fmla="*/ 1565612 w 8023930"/>
              <a:gd name="connsiteY0" fmla="*/ 161794 h 5313977"/>
              <a:gd name="connsiteX1" fmla="*/ 1998120 w 8023930"/>
              <a:gd name="connsiteY1" fmla="*/ 13316 h 5313977"/>
              <a:gd name="connsiteX2" fmla="*/ 7502511 w 8023930"/>
              <a:gd name="connsiteY2" fmla="*/ 0 h 5313977"/>
              <a:gd name="connsiteX3" fmla="*/ 7457954 w 8023930"/>
              <a:gd name="connsiteY3" fmla="*/ 5313977 h 5313977"/>
              <a:gd name="connsiteX4" fmla="*/ 7274 w 8023930"/>
              <a:gd name="connsiteY4" fmla="*/ 5290828 h 5313977"/>
              <a:gd name="connsiteX5" fmla="*/ 7274 w 8023930"/>
              <a:gd name="connsiteY5" fmla="*/ 5290828 h 5313977"/>
              <a:gd name="connsiteX6" fmla="*/ 0 w 8023930"/>
              <a:gd name="connsiteY6" fmla="*/ 1106581 h 5313977"/>
              <a:gd name="connsiteX7" fmla="*/ 1565612 w 8023930"/>
              <a:gd name="connsiteY7" fmla="*/ 161794 h 5313977"/>
              <a:gd name="connsiteX0" fmla="*/ 1565612 w 8048503"/>
              <a:gd name="connsiteY0" fmla="*/ 161794 h 5313977"/>
              <a:gd name="connsiteX1" fmla="*/ 1998120 w 8048503"/>
              <a:gd name="connsiteY1" fmla="*/ 13316 h 5313977"/>
              <a:gd name="connsiteX2" fmla="*/ 7502511 w 8048503"/>
              <a:gd name="connsiteY2" fmla="*/ 0 h 5313977"/>
              <a:gd name="connsiteX3" fmla="*/ 7465670 w 8048503"/>
              <a:gd name="connsiteY3" fmla="*/ 4197021 h 5313977"/>
              <a:gd name="connsiteX4" fmla="*/ 7457954 w 8048503"/>
              <a:gd name="connsiteY4" fmla="*/ 5313977 h 5313977"/>
              <a:gd name="connsiteX5" fmla="*/ 7274 w 8048503"/>
              <a:gd name="connsiteY5" fmla="*/ 5290828 h 5313977"/>
              <a:gd name="connsiteX6" fmla="*/ 7274 w 8048503"/>
              <a:gd name="connsiteY6" fmla="*/ 5290828 h 5313977"/>
              <a:gd name="connsiteX7" fmla="*/ 0 w 8048503"/>
              <a:gd name="connsiteY7" fmla="*/ 1106581 h 5313977"/>
              <a:gd name="connsiteX8" fmla="*/ 1565612 w 8048503"/>
              <a:gd name="connsiteY8" fmla="*/ 161794 h 5313977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4460111 w 7937480"/>
              <a:gd name="connsiteY4" fmla="*/ 5290827 h 5290828"/>
              <a:gd name="connsiteX5" fmla="*/ 7274 w 7937480"/>
              <a:gd name="connsiteY5" fmla="*/ 5290828 h 5290828"/>
              <a:gd name="connsiteX6" fmla="*/ 7274 w 7937480"/>
              <a:gd name="connsiteY6" fmla="*/ 5290828 h 5290828"/>
              <a:gd name="connsiteX7" fmla="*/ 0 w 7937480"/>
              <a:gd name="connsiteY7" fmla="*/ 1106581 h 5290828"/>
              <a:gd name="connsiteX8" fmla="*/ 1565612 w 7937480"/>
              <a:gd name="connsiteY8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5983339 w 7937480"/>
              <a:gd name="connsiteY4" fmla="*/ 4376429 h 5290828"/>
              <a:gd name="connsiteX5" fmla="*/ 4460111 w 7937480"/>
              <a:gd name="connsiteY5" fmla="*/ 5290827 h 5290828"/>
              <a:gd name="connsiteX6" fmla="*/ 7274 w 7937480"/>
              <a:gd name="connsiteY6" fmla="*/ 5290828 h 5290828"/>
              <a:gd name="connsiteX7" fmla="*/ 7274 w 7937480"/>
              <a:gd name="connsiteY7" fmla="*/ 5290828 h 5290828"/>
              <a:gd name="connsiteX8" fmla="*/ 0 w 7937480"/>
              <a:gd name="connsiteY8" fmla="*/ 1106581 h 5290828"/>
              <a:gd name="connsiteX9" fmla="*/ 1565612 w 7937480"/>
              <a:gd name="connsiteY9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197021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37480"/>
              <a:gd name="connsiteY0" fmla="*/ 161794 h 5290828"/>
              <a:gd name="connsiteX1" fmla="*/ 1998120 w 7937480"/>
              <a:gd name="connsiteY1" fmla="*/ 13316 h 5290828"/>
              <a:gd name="connsiteX2" fmla="*/ 7502511 w 7937480"/>
              <a:gd name="connsiteY2" fmla="*/ 0 h 5290828"/>
              <a:gd name="connsiteX3" fmla="*/ 7465670 w 7937480"/>
              <a:gd name="connsiteY3" fmla="*/ 4215309 h 5290828"/>
              <a:gd name="connsiteX4" fmla="*/ 6355195 w 7937480"/>
              <a:gd name="connsiteY4" fmla="*/ 4224029 h 5290828"/>
              <a:gd name="connsiteX5" fmla="*/ 5983339 w 7937480"/>
              <a:gd name="connsiteY5" fmla="*/ 4376429 h 5290828"/>
              <a:gd name="connsiteX6" fmla="*/ 4460111 w 7937480"/>
              <a:gd name="connsiteY6" fmla="*/ 5290827 h 5290828"/>
              <a:gd name="connsiteX7" fmla="*/ 7274 w 7937480"/>
              <a:gd name="connsiteY7" fmla="*/ 5290828 h 5290828"/>
              <a:gd name="connsiteX8" fmla="*/ 7274 w 7937480"/>
              <a:gd name="connsiteY8" fmla="*/ 5290828 h 5290828"/>
              <a:gd name="connsiteX9" fmla="*/ 0 w 7937480"/>
              <a:gd name="connsiteY9" fmla="*/ 1106581 h 5290828"/>
              <a:gd name="connsiteX10" fmla="*/ 1565612 w 7937480"/>
              <a:gd name="connsiteY10" fmla="*/ 161794 h 5290828"/>
              <a:gd name="connsiteX0" fmla="*/ 1565612 w 7923816"/>
              <a:gd name="connsiteY0" fmla="*/ 161794 h 5290828"/>
              <a:gd name="connsiteX1" fmla="*/ 1998120 w 7923816"/>
              <a:gd name="connsiteY1" fmla="*/ 13316 h 5290828"/>
              <a:gd name="connsiteX2" fmla="*/ 7484223 w 7923816"/>
              <a:gd name="connsiteY2" fmla="*/ 0 h 5290828"/>
              <a:gd name="connsiteX3" fmla="*/ 7465670 w 7923816"/>
              <a:gd name="connsiteY3" fmla="*/ 4215309 h 5290828"/>
              <a:gd name="connsiteX4" fmla="*/ 6355195 w 7923816"/>
              <a:gd name="connsiteY4" fmla="*/ 4224029 h 5290828"/>
              <a:gd name="connsiteX5" fmla="*/ 5983339 w 7923816"/>
              <a:gd name="connsiteY5" fmla="*/ 4376429 h 5290828"/>
              <a:gd name="connsiteX6" fmla="*/ 4460111 w 7923816"/>
              <a:gd name="connsiteY6" fmla="*/ 5290827 h 5290828"/>
              <a:gd name="connsiteX7" fmla="*/ 7274 w 7923816"/>
              <a:gd name="connsiteY7" fmla="*/ 5290828 h 5290828"/>
              <a:gd name="connsiteX8" fmla="*/ 7274 w 7923816"/>
              <a:gd name="connsiteY8" fmla="*/ 5290828 h 5290828"/>
              <a:gd name="connsiteX9" fmla="*/ 0 w 7923816"/>
              <a:gd name="connsiteY9" fmla="*/ 1106581 h 5290828"/>
              <a:gd name="connsiteX10" fmla="*/ 1565612 w 7923816"/>
              <a:gd name="connsiteY10" fmla="*/ 161794 h 5290828"/>
              <a:gd name="connsiteX0" fmla="*/ 1565612 w 7484223"/>
              <a:gd name="connsiteY0" fmla="*/ 161794 h 5290828"/>
              <a:gd name="connsiteX1" fmla="*/ 1998120 w 7484223"/>
              <a:gd name="connsiteY1" fmla="*/ 13316 h 5290828"/>
              <a:gd name="connsiteX2" fmla="*/ 7484223 w 7484223"/>
              <a:gd name="connsiteY2" fmla="*/ 0 h 5290828"/>
              <a:gd name="connsiteX3" fmla="*/ 7465670 w 7484223"/>
              <a:gd name="connsiteY3" fmla="*/ 4215309 h 5290828"/>
              <a:gd name="connsiteX4" fmla="*/ 6355195 w 7484223"/>
              <a:gd name="connsiteY4" fmla="*/ 4224029 h 5290828"/>
              <a:gd name="connsiteX5" fmla="*/ 5983339 w 7484223"/>
              <a:gd name="connsiteY5" fmla="*/ 4376429 h 5290828"/>
              <a:gd name="connsiteX6" fmla="*/ 4460111 w 7484223"/>
              <a:gd name="connsiteY6" fmla="*/ 5290827 h 5290828"/>
              <a:gd name="connsiteX7" fmla="*/ 7274 w 7484223"/>
              <a:gd name="connsiteY7" fmla="*/ 5290828 h 5290828"/>
              <a:gd name="connsiteX8" fmla="*/ 7274 w 7484223"/>
              <a:gd name="connsiteY8" fmla="*/ 5290828 h 5290828"/>
              <a:gd name="connsiteX9" fmla="*/ 0 w 7484223"/>
              <a:gd name="connsiteY9" fmla="*/ 1106581 h 5290828"/>
              <a:gd name="connsiteX10" fmla="*/ 1565612 w 7484223"/>
              <a:gd name="connsiteY10" fmla="*/ 161794 h 5290828"/>
              <a:gd name="connsiteX0" fmla="*/ 1565612 w 7484277"/>
              <a:gd name="connsiteY0" fmla="*/ 161794 h 5290828"/>
              <a:gd name="connsiteX1" fmla="*/ 1998120 w 7484277"/>
              <a:gd name="connsiteY1" fmla="*/ 13316 h 5290828"/>
              <a:gd name="connsiteX2" fmla="*/ 7484223 w 7484277"/>
              <a:gd name="connsiteY2" fmla="*/ 0 h 5290828"/>
              <a:gd name="connsiteX3" fmla="*/ 7465670 w 7484277"/>
              <a:gd name="connsiteY3" fmla="*/ 4215309 h 5290828"/>
              <a:gd name="connsiteX4" fmla="*/ 6355195 w 7484277"/>
              <a:gd name="connsiteY4" fmla="*/ 4224029 h 5290828"/>
              <a:gd name="connsiteX5" fmla="*/ 5983339 w 7484277"/>
              <a:gd name="connsiteY5" fmla="*/ 4376429 h 5290828"/>
              <a:gd name="connsiteX6" fmla="*/ 4460111 w 7484277"/>
              <a:gd name="connsiteY6" fmla="*/ 5290827 h 5290828"/>
              <a:gd name="connsiteX7" fmla="*/ 7274 w 7484277"/>
              <a:gd name="connsiteY7" fmla="*/ 5290828 h 5290828"/>
              <a:gd name="connsiteX8" fmla="*/ 7274 w 7484277"/>
              <a:gd name="connsiteY8" fmla="*/ 5290828 h 5290828"/>
              <a:gd name="connsiteX9" fmla="*/ 0 w 7484277"/>
              <a:gd name="connsiteY9" fmla="*/ 1106581 h 5290828"/>
              <a:gd name="connsiteX10" fmla="*/ 1565612 w 7484277"/>
              <a:gd name="connsiteY10" fmla="*/ 161794 h 5290828"/>
              <a:gd name="connsiteX0" fmla="*/ 1565612 w 7467644"/>
              <a:gd name="connsiteY0" fmla="*/ 161794 h 5290828"/>
              <a:gd name="connsiteX1" fmla="*/ 1998120 w 7467644"/>
              <a:gd name="connsiteY1" fmla="*/ 13316 h 5290828"/>
              <a:gd name="connsiteX2" fmla="*/ 7456283 w 7467644"/>
              <a:gd name="connsiteY2" fmla="*/ 0 h 5290828"/>
              <a:gd name="connsiteX3" fmla="*/ 7465670 w 7467644"/>
              <a:gd name="connsiteY3" fmla="*/ 4215309 h 5290828"/>
              <a:gd name="connsiteX4" fmla="*/ 6355195 w 7467644"/>
              <a:gd name="connsiteY4" fmla="*/ 4224029 h 5290828"/>
              <a:gd name="connsiteX5" fmla="*/ 5983339 w 7467644"/>
              <a:gd name="connsiteY5" fmla="*/ 4376429 h 5290828"/>
              <a:gd name="connsiteX6" fmla="*/ 4460111 w 7467644"/>
              <a:gd name="connsiteY6" fmla="*/ 5290827 h 5290828"/>
              <a:gd name="connsiteX7" fmla="*/ 7274 w 7467644"/>
              <a:gd name="connsiteY7" fmla="*/ 5290828 h 5290828"/>
              <a:gd name="connsiteX8" fmla="*/ 7274 w 7467644"/>
              <a:gd name="connsiteY8" fmla="*/ 5290828 h 5290828"/>
              <a:gd name="connsiteX9" fmla="*/ 0 w 7467644"/>
              <a:gd name="connsiteY9" fmla="*/ 1106581 h 5290828"/>
              <a:gd name="connsiteX10" fmla="*/ 1565612 w 746764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8333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290828"/>
              <a:gd name="connsiteX1" fmla="*/ 1998120 w 7459274"/>
              <a:gd name="connsiteY1" fmla="*/ 13316 h 5290828"/>
              <a:gd name="connsiteX2" fmla="*/ 7456283 w 7459274"/>
              <a:gd name="connsiteY2" fmla="*/ 0 h 5290828"/>
              <a:gd name="connsiteX3" fmla="*/ 7455510 w 7459274"/>
              <a:gd name="connsiteY3" fmla="*/ 4215309 h 5290828"/>
              <a:gd name="connsiteX4" fmla="*/ 6355195 w 7459274"/>
              <a:gd name="connsiteY4" fmla="*/ 4224029 h 5290828"/>
              <a:gd name="connsiteX5" fmla="*/ 5973179 w 7459274"/>
              <a:gd name="connsiteY5" fmla="*/ 4376429 h 5290828"/>
              <a:gd name="connsiteX6" fmla="*/ 4460111 w 7459274"/>
              <a:gd name="connsiteY6" fmla="*/ 5290827 h 5290828"/>
              <a:gd name="connsiteX7" fmla="*/ 7274 w 7459274"/>
              <a:gd name="connsiteY7" fmla="*/ 5290828 h 5290828"/>
              <a:gd name="connsiteX8" fmla="*/ 7274 w 7459274"/>
              <a:gd name="connsiteY8" fmla="*/ 5290828 h 5290828"/>
              <a:gd name="connsiteX9" fmla="*/ 0 w 7459274"/>
              <a:gd name="connsiteY9" fmla="*/ 1106581 h 5290828"/>
              <a:gd name="connsiteX10" fmla="*/ 1565612 w 7459274"/>
              <a:gd name="connsiteY10" fmla="*/ 161794 h 5290828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290828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290828 h 5522321"/>
              <a:gd name="connsiteX8" fmla="*/ 7274 w 7459274"/>
              <a:gd name="connsiteY8" fmla="*/ 5510747 h 5522321"/>
              <a:gd name="connsiteX9" fmla="*/ 0 w 7459274"/>
              <a:gd name="connsiteY9" fmla="*/ 1106581 h 5522321"/>
              <a:gd name="connsiteX10" fmla="*/ 1565612 w 7459274"/>
              <a:gd name="connsiteY10" fmla="*/ 161794 h 5522321"/>
              <a:gd name="connsiteX0" fmla="*/ 1565612 w 7459274"/>
              <a:gd name="connsiteY0" fmla="*/ 161794 h 5522321"/>
              <a:gd name="connsiteX1" fmla="*/ 1998120 w 7459274"/>
              <a:gd name="connsiteY1" fmla="*/ 13316 h 5522321"/>
              <a:gd name="connsiteX2" fmla="*/ 7456283 w 7459274"/>
              <a:gd name="connsiteY2" fmla="*/ 0 h 5522321"/>
              <a:gd name="connsiteX3" fmla="*/ 7455510 w 7459274"/>
              <a:gd name="connsiteY3" fmla="*/ 4215309 h 5522321"/>
              <a:gd name="connsiteX4" fmla="*/ 6355195 w 7459274"/>
              <a:gd name="connsiteY4" fmla="*/ 4224029 h 5522321"/>
              <a:gd name="connsiteX5" fmla="*/ 5973179 w 7459274"/>
              <a:gd name="connsiteY5" fmla="*/ 4376429 h 5522321"/>
              <a:gd name="connsiteX6" fmla="*/ 4101296 w 7459274"/>
              <a:gd name="connsiteY6" fmla="*/ 5522321 h 5522321"/>
              <a:gd name="connsiteX7" fmla="*/ 7274 w 7459274"/>
              <a:gd name="connsiteY7" fmla="*/ 5510747 h 5522321"/>
              <a:gd name="connsiteX8" fmla="*/ 0 w 7459274"/>
              <a:gd name="connsiteY8" fmla="*/ 1106581 h 5522321"/>
              <a:gd name="connsiteX9" fmla="*/ 1565612 w 7459274"/>
              <a:gd name="connsiteY9" fmla="*/ 161794 h 5522321"/>
              <a:gd name="connsiteX0" fmla="*/ 1565612 w 7479879"/>
              <a:gd name="connsiteY0" fmla="*/ 161794 h 5522321"/>
              <a:gd name="connsiteX1" fmla="*/ 1998120 w 7479879"/>
              <a:gd name="connsiteY1" fmla="*/ 13316 h 5522321"/>
              <a:gd name="connsiteX2" fmla="*/ 7456283 w 7479879"/>
              <a:gd name="connsiteY2" fmla="*/ 0 h 5522321"/>
              <a:gd name="connsiteX3" fmla="*/ 7478659 w 7479879"/>
              <a:gd name="connsiteY3" fmla="*/ 3613426 h 5522321"/>
              <a:gd name="connsiteX4" fmla="*/ 6355195 w 7479879"/>
              <a:gd name="connsiteY4" fmla="*/ 4224029 h 5522321"/>
              <a:gd name="connsiteX5" fmla="*/ 5973179 w 7479879"/>
              <a:gd name="connsiteY5" fmla="*/ 4376429 h 5522321"/>
              <a:gd name="connsiteX6" fmla="*/ 4101296 w 7479879"/>
              <a:gd name="connsiteY6" fmla="*/ 5522321 h 5522321"/>
              <a:gd name="connsiteX7" fmla="*/ 7274 w 7479879"/>
              <a:gd name="connsiteY7" fmla="*/ 5510747 h 5522321"/>
              <a:gd name="connsiteX8" fmla="*/ 0 w 7479879"/>
              <a:gd name="connsiteY8" fmla="*/ 1106581 h 5522321"/>
              <a:gd name="connsiteX9" fmla="*/ 1565612 w 7479879"/>
              <a:gd name="connsiteY9" fmla="*/ 161794 h 5522321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5973179 w 7479879"/>
              <a:gd name="connsiteY5" fmla="*/ 4376429 h 5510747"/>
              <a:gd name="connsiteX6" fmla="*/ 4541134 w 7479879"/>
              <a:gd name="connsiteY6" fmla="*/ 5510747 h 5510747"/>
              <a:gd name="connsiteX7" fmla="*/ 7274 w 7479879"/>
              <a:gd name="connsiteY7" fmla="*/ 5510747 h 5510747"/>
              <a:gd name="connsiteX8" fmla="*/ 0 w 7479879"/>
              <a:gd name="connsiteY8" fmla="*/ 1106581 h 5510747"/>
              <a:gd name="connsiteX9" fmla="*/ 1565612 w 7479879"/>
              <a:gd name="connsiteY9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6355195 w 7479879"/>
              <a:gd name="connsiteY4" fmla="*/ 4224029 h 5510747"/>
              <a:gd name="connsiteX5" fmla="*/ 4541134 w 7479879"/>
              <a:gd name="connsiteY5" fmla="*/ 5510747 h 5510747"/>
              <a:gd name="connsiteX6" fmla="*/ 7274 w 7479879"/>
              <a:gd name="connsiteY6" fmla="*/ 5510747 h 5510747"/>
              <a:gd name="connsiteX7" fmla="*/ 0 w 7479879"/>
              <a:gd name="connsiteY7" fmla="*/ 1106581 h 5510747"/>
              <a:gd name="connsiteX8" fmla="*/ 1565612 w 7479879"/>
              <a:gd name="connsiteY8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9879"/>
              <a:gd name="connsiteY0" fmla="*/ 161794 h 5510747"/>
              <a:gd name="connsiteX1" fmla="*/ 1998120 w 7479879"/>
              <a:gd name="connsiteY1" fmla="*/ 13316 h 5510747"/>
              <a:gd name="connsiteX2" fmla="*/ 7456283 w 7479879"/>
              <a:gd name="connsiteY2" fmla="*/ 0 h 5510747"/>
              <a:gd name="connsiteX3" fmla="*/ 7478659 w 7479879"/>
              <a:gd name="connsiteY3" fmla="*/ 3613426 h 5510747"/>
              <a:gd name="connsiteX4" fmla="*/ 4541134 w 7479879"/>
              <a:gd name="connsiteY4" fmla="*/ 5510747 h 5510747"/>
              <a:gd name="connsiteX5" fmla="*/ 7274 w 7479879"/>
              <a:gd name="connsiteY5" fmla="*/ 5510747 h 5510747"/>
              <a:gd name="connsiteX6" fmla="*/ 0 w 7479879"/>
              <a:gd name="connsiteY6" fmla="*/ 1106581 h 5510747"/>
              <a:gd name="connsiteX7" fmla="*/ 1565612 w 7479879"/>
              <a:gd name="connsiteY7" fmla="*/ 161794 h 5510747"/>
              <a:gd name="connsiteX0" fmla="*/ 1565612 w 7475315"/>
              <a:gd name="connsiteY0" fmla="*/ 161794 h 5510747"/>
              <a:gd name="connsiteX1" fmla="*/ 1998120 w 7475315"/>
              <a:gd name="connsiteY1" fmla="*/ 13316 h 5510747"/>
              <a:gd name="connsiteX2" fmla="*/ 7456283 w 7475315"/>
              <a:gd name="connsiteY2" fmla="*/ 0 h 5510747"/>
              <a:gd name="connsiteX3" fmla="*/ 7473896 w 7475315"/>
              <a:gd name="connsiteY3" fmla="*/ 3618189 h 5510747"/>
              <a:gd name="connsiteX4" fmla="*/ 4541134 w 7475315"/>
              <a:gd name="connsiteY4" fmla="*/ 5510747 h 5510747"/>
              <a:gd name="connsiteX5" fmla="*/ 7274 w 7475315"/>
              <a:gd name="connsiteY5" fmla="*/ 5510747 h 5510747"/>
              <a:gd name="connsiteX6" fmla="*/ 0 w 7475315"/>
              <a:gd name="connsiteY6" fmla="*/ 1106581 h 5510747"/>
              <a:gd name="connsiteX7" fmla="*/ 1565612 w 7475315"/>
              <a:gd name="connsiteY7" fmla="*/ 161794 h 5510747"/>
              <a:gd name="connsiteX0" fmla="*/ 1565612 w 7466474"/>
              <a:gd name="connsiteY0" fmla="*/ 161794 h 5510747"/>
              <a:gd name="connsiteX1" fmla="*/ 1998120 w 7466474"/>
              <a:gd name="connsiteY1" fmla="*/ 13316 h 5510747"/>
              <a:gd name="connsiteX2" fmla="*/ 7456283 w 7466474"/>
              <a:gd name="connsiteY2" fmla="*/ 0 h 5510747"/>
              <a:gd name="connsiteX3" fmla="*/ 7464371 w 7466474"/>
              <a:gd name="connsiteY3" fmla="*/ 3627714 h 5510747"/>
              <a:gd name="connsiteX4" fmla="*/ 4541134 w 7466474"/>
              <a:gd name="connsiteY4" fmla="*/ 5510747 h 5510747"/>
              <a:gd name="connsiteX5" fmla="*/ 7274 w 7466474"/>
              <a:gd name="connsiteY5" fmla="*/ 5510747 h 5510747"/>
              <a:gd name="connsiteX6" fmla="*/ 0 w 7466474"/>
              <a:gd name="connsiteY6" fmla="*/ 1106581 h 5510747"/>
              <a:gd name="connsiteX7" fmla="*/ 1565612 w 7466474"/>
              <a:gd name="connsiteY7" fmla="*/ 161794 h 5510747"/>
              <a:gd name="connsiteX0" fmla="*/ 1565612 w 7462372"/>
              <a:gd name="connsiteY0" fmla="*/ 161794 h 5510747"/>
              <a:gd name="connsiteX1" fmla="*/ 1998120 w 7462372"/>
              <a:gd name="connsiteY1" fmla="*/ 13316 h 5510747"/>
              <a:gd name="connsiteX2" fmla="*/ 7456283 w 7462372"/>
              <a:gd name="connsiteY2" fmla="*/ 0 h 5510747"/>
              <a:gd name="connsiteX3" fmla="*/ 7459609 w 7462372"/>
              <a:gd name="connsiteY3" fmla="*/ 3632476 h 5510747"/>
              <a:gd name="connsiteX4" fmla="*/ 4541134 w 7462372"/>
              <a:gd name="connsiteY4" fmla="*/ 5510747 h 5510747"/>
              <a:gd name="connsiteX5" fmla="*/ 7274 w 7462372"/>
              <a:gd name="connsiteY5" fmla="*/ 5510747 h 5510747"/>
              <a:gd name="connsiteX6" fmla="*/ 0 w 7462372"/>
              <a:gd name="connsiteY6" fmla="*/ 1106581 h 5510747"/>
              <a:gd name="connsiteX7" fmla="*/ 1565612 w 7462372"/>
              <a:gd name="connsiteY7" fmla="*/ 161794 h 5510747"/>
              <a:gd name="connsiteX0" fmla="*/ 1565612 w 7458839"/>
              <a:gd name="connsiteY0" fmla="*/ 161794 h 5510747"/>
              <a:gd name="connsiteX1" fmla="*/ 1998120 w 7458839"/>
              <a:gd name="connsiteY1" fmla="*/ 13316 h 5510747"/>
              <a:gd name="connsiteX2" fmla="*/ 7456283 w 7458839"/>
              <a:gd name="connsiteY2" fmla="*/ 0 h 5510747"/>
              <a:gd name="connsiteX3" fmla="*/ 7454846 w 7458839"/>
              <a:gd name="connsiteY3" fmla="*/ 3637239 h 5510747"/>
              <a:gd name="connsiteX4" fmla="*/ 4541134 w 7458839"/>
              <a:gd name="connsiteY4" fmla="*/ 5510747 h 5510747"/>
              <a:gd name="connsiteX5" fmla="*/ 7274 w 7458839"/>
              <a:gd name="connsiteY5" fmla="*/ 5510747 h 5510747"/>
              <a:gd name="connsiteX6" fmla="*/ 0 w 7458839"/>
              <a:gd name="connsiteY6" fmla="*/ 1106581 h 5510747"/>
              <a:gd name="connsiteX7" fmla="*/ 1565612 w 7458839"/>
              <a:gd name="connsiteY7" fmla="*/ 161794 h 5510747"/>
              <a:gd name="connsiteX0" fmla="*/ 1565612 w 7456574"/>
              <a:gd name="connsiteY0" fmla="*/ 161794 h 5510747"/>
              <a:gd name="connsiteX1" fmla="*/ 1998120 w 7456574"/>
              <a:gd name="connsiteY1" fmla="*/ 13316 h 5510747"/>
              <a:gd name="connsiteX2" fmla="*/ 7456283 w 7456574"/>
              <a:gd name="connsiteY2" fmla="*/ 0 h 5510747"/>
              <a:gd name="connsiteX3" fmla="*/ 7454846 w 7456574"/>
              <a:gd name="connsiteY3" fmla="*/ 3637239 h 5510747"/>
              <a:gd name="connsiteX4" fmla="*/ 4541134 w 7456574"/>
              <a:gd name="connsiteY4" fmla="*/ 5510747 h 5510747"/>
              <a:gd name="connsiteX5" fmla="*/ 7274 w 7456574"/>
              <a:gd name="connsiteY5" fmla="*/ 5510747 h 5510747"/>
              <a:gd name="connsiteX6" fmla="*/ 0 w 7456574"/>
              <a:gd name="connsiteY6" fmla="*/ 1106581 h 5510747"/>
              <a:gd name="connsiteX7" fmla="*/ 1565612 w 7456574"/>
              <a:gd name="connsiteY7" fmla="*/ 161794 h 5510747"/>
              <a:gd name="connsiteX0" fmla="*/ 1565612 w 7456283"/>
              <a:gd name="connsiteY0" fmla="*/ 161794 h 5510747"/>
              <a:gd name="connsiteX1" fmla="*/ 1998120 w 7456283"/>
              <a:gd name="connsiteY1" fmla="*/ 13316 h 5510747"/>
              <a:gd name="connsiteX2" fmla="*/ 7456283 w 7456283"/>
              <a:gd name="connsiteY2" fmla="*/ 0 h 5510747"/>
              <a:gd name="connsiteX3" fmla="*/ 7454846 w 7456283"/>
              <a:gd name="connsiteY3" fmla="*/ 3637239 h 5510747"/>
              <a:gd name="connsiteX4" fmla="*/ 4541134 w 7456283"/>
              <a:gd name="connsiteY4" fmla="*/ 5510747 h 5510747"/>
              <a:gd name="connsiteX5" fmla="*/ 7274 w 7456283"/>
              <a:gd name="connsiteY5" fmla="*/ 5510747 h 5510747"/>
              <a:gd name="connsiteX6" fmla="*/ 0 w 7456283"/>
              <a:gd name="connsiteY6" fmla="*/ 1106581 h 5510747"/>
              <a:gd name="connsiteX7" fmla="*/ 1565612 w 7456283"/>
              <a:gd name="connsiteY7" fmla="*/ 161794 h 5510747"/>
              <a:gd name="connsiteX0" fmla="*/ 1565612 w 7456283"/>
              <a:gd name="connsiteY0" fmla="*/ 157032 h 5505985"/>
              <a:gd name="connsiteX1" fmla="*/ 1998120 w 7456283"/>
              <a:gd name="connsiteY1" fmla="*/ 8554 h 5505985"/>
              <a:gd name="connsiteX2" fmla="*/ 7456283 w 7456283"/>
              <a:gd name="connsiteY2" fmla="*/ 0 h 5505985"/>
              <a:gd name="connsiteX3" fmla="*/ 7454846 w 7456283"/>
              <a:gd name="connsiteY3" fmla="*/ 3632477 h 5505985"/>
              <a:gd name="connsiteX4" fmla="*/ 4541134 w 7456283"/>
              <a:gd name="connsiteY4" fmla="*/ 5505985 h 5505985"/>
              <a:gd name="connsiteX5" fmla="*/ 7274 w 7456283"/>
              <a:gd name="connsiteY5" fmla="*/ 5505985 h 5505985"/>
              <a:gd name="connsiteX6" fmla="*/ 0 w 7456283"/>
              <a:gd name="connsiteY6" fmla="*/ 1101819 h 5505985"/>
              <a:gd name="connsiteX7" fmla="*/ 1565612 w 7456283"/>
              <a:gd name="connsiteY7" fmla="*/ 157032 h 5505985"/>
              <a:gd name="connsiteX0" fmla="*/ 1565612 w 7461045"/>
              <a:gd name="connsiteY0" fmla="*/ 152269 h 5501222"/>
              <a:gd name="connsiteX1" fmla="*/ 1998120 w 7461045"/>
              <a:gd name="connsiteY1" fmla="*/ 3791 h 5501222"/>
              <a:gd name="connsiteX2" fmla="*/ 7461045 w 7461045"/>
              <a:gd name="connsiteY2" fmla="*/ 0 h 5501222"/>
              <a:gd name="connsiteX3" fmla="*/ 7454846 w 7461045"/>
              <a:gd name="connsiteY3" fmla="*/ 3627714 h 5501222"/>
              <a:gd name="connsiteX4" fmla="*/ 4541134 w 7461045"/>
              <a:gd name="connsiteY4" fmla="*/ 5501222 h 5501222"/>
              <a:gd name="connsiteX5" fmla="*/ 7274 w 7461045"/>
              <a:gd name="connsiteY5" fmla="*/ 5501222 h 5501222"/>
              <a:gd name="connsiteX6" fmla="*/ 0 w 7461045"/>
              <a:gd name="connsiteY6" fmla="*/ 1097056 h 5501222"/>
              <a:gd name="connsiteX7" fmla="*/ 1565612 w 7461045"/>
              <a:gd name="connsiteY7" fmla="*/ 152269 h 5501222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4846 w 7456283"/>
              <a:gd name="connsiteY3" fmla="*/ 3623946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9681"/>
              <a:gd name="connsiteY0" fmla="*/ 148501 h 5497454"/>
              <a:gd name="connsiteX1" fmla="*/ 1998120 w 7459681"/>
              <a:gd name="connsiteY1" fmla="*/ 23 h 5497454"/>
              <a:gd name="connsiteX2" fmla="*/ 7456283 w 7459681"/>
              <a:gd name="connsiteY2" fmla="*/ 994 h 5497454"/>
              <a:gd name="connsiteX3" fmla="*/ 7459608 w 7459681"/>
              <a:gd name="connsiteY3" fmla="*/ 3619183 h 5497454"/>
              <a:gd name="connsiteX4" fmla="*/ 4541134 w 7459681"/>
              <a:gd name="connsiteY4" fmla="*/ 5497454 h 5497454"/>
              <a:gd name="connsiteX5" fmla="*/ 7274 w 7459681"/>
              <a:gd name="connsiteY5" fmla="*/ 5497454 h 5497454"/>
              <a:gd name="connsiteX6" fmla="*/ 0 w 7459681"/>
              <a:gd name="connsiteY6" fmla="*/ 1093288 h 5497454"/>
              <a:gd name="connsiteX7" fmla="*/ 1565612 w 7459681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41134 w 7456283"/>
              <a:gd name="connsiteY4" fmla="*/ 5497454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497454"/>
              <a:gd name="connsiteX1" fmla="*/ 1998120 w 7456283"/>
              <a:gd name="connsiteY1" fmla="*/ 23 h 5497454"/>
              <a:gd name="connsiteX2" fmla="*/ 7456283 w 7456283"/>
              <a:gd name="connsiteY2" fmla="*/ 994 h 5497454"/>
              <a:gd name="connsiteX3" fmla="*/ 7450372 w 7456283"/>
              <a:gd name="connsiteY3" fmla="*/ 3083474 h 5497454"/>
              <a:gd name="connsiteX4" fmla="*/ 4550371 w 7456283"/>
              <a:gd name="connsiteY4" fmla="*/ 5164945 h 5497454"/>
              <a:gd name="connsiteX5" fmla="*/ 7274 w 7456283"/>
              <a:gd name="connsiteY5" fmla="*/ 5497454 h 5497454"/>
              <a:gd name="connsiteX6" fmla="*/ 0 w 7456283"/>
              <a:gd name="connsiteY6" fmla="*/ 1093288 h 5497454"/>
              <a:gd name="connsiteX7" fmla="*/ 1565612 w 7456283"/>
              <a:gd name="connsiteY7" fmla="*/ 148501 h 5497454"/>
              <a:gd name="connsiteX0" fmla="*/ 1565612 w 7456283"/>
              <a:gd name="connsiteY0" fmla="*/ 148501 h 5164945"/>
              <a:gd name="connsiteX1" fmla="*/ 1998120 w 7456283"/>
              <a:gd name="connsiteY1" fmla="*/ 23 h 5164945"/>
              <a:gd name="connsiteX2" fmla="*/ 7456283 w 7456283"/>
              <a:gd name="connsiteY2" fmla="*/ 994 h 5164945"/>
              <a:gd name="connsiteX3" fmla="*/ 7450372 w 7456283"/>
              <a:gd name="connsiteY3" fmla="*/ 3083474 h 5164945"/>
              <a:gd name="connsiteX4" fmla="*/ 4550371 w 7456283"/>
              <a:gd name="connsiteY4" fmla="*/ 5164945 h 5164945"/>
              <a:gd name="connsiteX5" fmla="*/ 7274 w 7456283"/>
              <a:gd name="connsiteY5" fmla="*/ 5137236 h 5164945"/>
              <a:gd name="connsiteX6" fmla="*/ 0 w 7456283"/>
              <a:gd name="connsiteY6" fmla="*/ 1093288 h 5164945"/>
              <a:gd name="connsiteX7" fmla="*/ 1565612 w 7456283"/>
              <a:gd name="connsiteY7" fmla="*/ 148501 h 5164945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55451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1565612 w 7456283"/>
              <a:gd name="connsiteY0" fmla="*/ 148501 h 5137236"/>
              <a:gd name="connsiteX1" fmla="*/ 1998120 w 7456283"/>
              <a:gd name="connsiteY1" fmla="*/ 23 h 5137236"/>
              <a:gd name="connsiteX2" fmla="*/ 7456283 w 7456283"/>
              <a:gd name="connsiteY2" fmla="*/ 994 h 5137236"/>
              <a:gd name="connsiteX3" fmla="*/ 7450372 w 7456283"/>
              <a:gd name="connsiteY3" fmla="*/ 3083474 h 5137236"/>
              <a:gd name="connsiteX4" fmla="*/ 4573924 w 7456283"/>
              <a:gd name="connsiteY4" fmla="*/ 5129385 h 5137236"/>
              <a:gd name="connsiteX5" fmla="*/ 7274 w 7456283"/>
              <a:gd name="connsiteY5" fmla="*/ 5137236 h 5137236"/>
              <a:gd name="connsiteX6" fmla="*/ 0 w 7456283"/>
              <a:gd name="connsiteY6" fmla="*/ 1093288 h 5137236"/>
              <a:gd name="connsiteX7" fmla="*/ 1565612 w 7456283"/>
              <a:gd name="connsiteY7" fmla="*/ 148501 h 5137236"/>
              <a:gd name="connsiteX0" fmla="*/ 6333538 w 12224209"/>
              <a:gd name="connsiteY0" fmla="*/ 148501 h 5137236"/>
              <a:gd name="connsiteX1" fmla="*/ 6766046 w 12224209"/>
              <a:gd name="connsiteY1" fmla="*/ 23 h 5137236"/>
              <a:gd name="connsiteX2" fmla="*/ 12224209 w 12224209"/>
              <a:gd name="connsiteY2" fmla="*/ 994 h 5137236"/>
              <a:gd name="connsiteX3" fmla="*/ 12218298 w 12224209"/>
              <a:gd name="connsiteY3" fmla="*/ 3083474 h 5137236"/>
              <a:gd name="connsiteX4" fmla="*/ 9341850 w 12224209"/>
              <a:gd name="connsiteY4" fmla="*/ 5129385 h 5137236"/>
              <a:gd name="connsiteX5" fmla="*/ 0 w 12224209"/>
              <a:gd name="connsiteY5" fmla="*/ 5137236 h 5137236"/>
              <a:gd name="connsiteX6" fmla="*/ 4767926 w 12224209"/>
              <a:gd name="connsiteY6" fmla="*/ 1093288 h 5137236"/>
              <a:gd name="connsiteX7" fmla="*/ 6333538 w 12224209"/>
              <a:gd name="connsiteY7" fmla="*/ 148501 h 5137236"/>
              <a:gd name="connsiteX0" fmla="*/ 6333788 w 12224459"/>
              <a:gd name="connsiteY0" fmla="*/ 148501 h 5137236"/>
              <a:gd name="connsiteX1" fmla="*/ 6766296 w 12224459"/>
              <a:gd name="connsiteY1" fmla="*/ 23 h 5137236"/>
              <a:gd name="connsiteX2" fmla="*/ 12224459 w 12224459"/>
              <a:gd name="connsiteY2" fmla="*/ 994 h 5137236"/>
              <a:gd name="connsiteX3" fmla="*/ 12218548 w 12224459"/>
              <a:gd name="connsiteY3" fmla="*/ 3083474 h 5137236"/>
              <a:gd name="connsiteX4" fmla="*/ 9342100 w 12224459"/>
              <a:gd name="connsiteY4" fmla="*/ 5129385 h 5137236"/>
              <a:gd name="connsiteX5" fmla="*/ 250 w 12224459"/>
              <a:gd name="connsiteY5" fmla="*/ 5137236 h 5137236"/>
              <a:gd name="connsiteX6" fmla="*/ 11449 w 12224459"/>
              <a:gd name="connsiteY6" fmla="*/ 3882670 h 5137236"/>
              <a:gd name="connsiteX7" fmla="*/ 6333788 w 12224459"/>
              <a:gd name="connsiteY7" fmla="*/ 148501 h 5137236"/>
              <a:gd name="connsiteX0" fmla="*/ 6333788 w 12224459"/>
              <a:gd name="connsiteY0" fmla="*/ 148501 h 5137236"/>
              <a:gd name="connsiteX1" fmla="*/ 6766296 w 12224459"/>
              <a:gd name="connsiteY1" fmla="*/ 23 h 5137236"/>
              <a:gd name="connsiteX2" fmla="*/ 12224459 w 12224459"/>
              <a:gd name="connsiteY2" fmla="*/ 994 h 5137236"/>
              <a:gd name="connsiteX3" fmla="*/ 12218548 w 12224459"/>
              <a:gd name="connsiteY3" fmla="*/ 3083474 h 5137236"/>
              <a:gd name="connsiteX4" fmla="*/ 9342100 w 12224459"/>
              <a:gd name="connsiteY4" fmla="*/ 5129385 h 5137236"/>
              <a:gd name="connsiteX5" fmla="*/ 250 w 12224459"/>
              <a:gd name="connsiteY5" fmla="*/ 5137236 h 5137236"/>
              <a:gd name="connsiteX6" fmla="*/ 11449 w 12224459"/>
              <a:gd name="connsiteY6" fmla="*/ 3882670 h 5137236"/>
              <a:gd name="connsiteX7" fmla="*/ 6333788 w 12224459"/>
              <a:gd name="connsiteY7" fmla="*/ 148501 h 5137236"/>
              <a:gd name="connsiteX0" fmla="*/ 6322339 w 12213010"/>
              <a:gd name="connsiteY0" fmla="*/ 148501 h 5137236"/>
              <a:gd name="connsiteX1" fmla="*/ 6754847 w 12213010"/>
              <a:gd name="connsiteY1" fmla="*/ 23 h 5137236"/>
              <a:gd name="connsiteX2" fmla="*/ 12213010 w 12213010"/>
              <a:gd name="connsiteY2" fmla="*/ 994 h 5137236"/>
              <a:gd name="connsiteX3" fmla="*/ 12207099 w 12213010"/>
              <a:gd name="connsiteY3" fmla="*/ 3083474 h 5137236"/>
              <a:gd name="connsiteX4" fmla="*/ 9330651 w 12213010"/>
              <a:gd name="connsiteY4" fmla="*/ 5129385 h 5137236"/>
              <a:gd name="connsiteX5" fmla="*/ 4041 w 12213010"/>
              <a:gd name="connsiteY5" fmla="*/ 5137236 h 5137236"/>
              <a:gd name="connsiteX6" fmla="*/ 0 w 12213010"/>
              <a:gd name="connsiteY6" fmla="*/ 3882670 h 5137236"/>
              <a:gd name="connsiteX7" fmla="*/ 6322339 w 12213010"/>
              <a:gd name="connsiteY7" fmla="*/ 148501 h 5137236"/>
              <a:gd name="connsiteX0" fmla="*/ 6322339 w 12213010"/>
              <a:gd name="connsiteY0" fmla="*/ 148501 h 5137236"/>
              <a:gd name="connsiteX1" fmla="*/ 6754847 w 12213010"/>
              <a:gd name="connsiteY1" fmla="*/ 23 h 5137236"/>
              <a:gd name="connsiteX2" fmla="*/ 12213010 w 12213010"/>
              <a:gd name="connsiteY2" fmla="*/ 994 h 5137236"/>
              <a:gd name="connsiteX3" fmla="*/ 12207099 w 12213010"/>
              <a:gd name="connsiteY3" fmla="*/ 3083474 h 5137236"/>
              <a:gd name="connsiteX4" fmla="*/ 9330651 w 12213010"/>
              <a:gd name="connsiteY4" fmla="*/ 5129385 h 5137236"/>
              <a:gd name="connsiteX5" fmla="*/ 4041 w 12213010"/>
              <a:gd name="connsiteY5" fmla="*/ 5137236 h 5137236"/>
              <a:gd name="connsiteX6" fmla="*/ 0 w 12213010"/>
              <a:gd name="connsiteY6" fmla="*/ 3882670 h 5137236"/>
              <a:gd name="connsiteX7" fmla="*/ 6322339 w 12213010"/>
              <a:gd name="connsiteY7" fmla="*/ 148501 h 513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3010" h="5137236">
                <a:moveTo>
                  <a:pt x="6322339" y="148501"/>
                </a:moveTo>
                <a:cubicBezTo>
                  <a:pt x="6476668" y="53288"/>
                  <a:pt x="6605598" y="-1284"/>
                  <a:pt x="6754847" y="23"/>
                </a:cubicBezTo>
                <a:lnTo>
                  <a:pt x="12213010" y="994"/>
                </a:lnTo>
                <a:cubicBezTo>
                  <a:pt x="12212291" y="1819613"/>
                  <a:pt x="12207817" y="1264854"/>
                  <a:pt x="12207099" y="3083474"/>
                </a:cubicBezTo>
                <a:lnTo>
                  <a:pt x="9330651" y="5129385"/>
                </a:lnTo>
                <a:lnTo>
                  <a:pt x="4041" y="5137236"/>
                </a:lnTo>
                <a:cubicBezTo>
                  <a:pt x="1616" y="4890567"/>
                  <a:pt x="2425" y="4022659"/>
                  <a:pt x="0" y="3882670"/>
                </a:cubicBezTo>
                <a:cubicBezTo>
                  <a:pt x="200545" y="3759452"/>
                  <a:pt x="6157354" y="261559"/>
                  <a:pt x="6322339" y="148501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12" name="Grafik 36">
            <a:extLst>
              <a:ext uri="{FF2B5EF4-FFF2-40B4-BE49-F238E27FC236}">
                <a16:creationId xmlns:a16="http://schemas.microsoft.com/office/drawing/2014/main" id="{23B72C3B-F2F1-442C-9429-4FC10BCB65D3}"/>
              </a:ext>
            </a:extLst>
          </p:cNvPr>
          <p:cNvSpPr/>
          <p:nvPr userDrawn="1"/>
        </p:nvSpPr>
        <p:spPr>
          <a:xfrm>
            <a:off x="3554731" y="1520654"/>
            <a:ext cx="5589272" cy="1074216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73983 w 8510874"/>
              <a:gd name="connsiteY2" fmla="*/ 192594 h 1191985"/>
              <a:gd name="connsiteX3" fmla="*/ 0 w 8510874"/>
              <a:gd name="connsiteY3" fmla="*/ 1191985 h 1191985"/>
              <a:gd name="connsiteX0" fmla="*/ 8510874 w 8510874"/>
              <a:gd name="connsiteY0" fmla="*/ 0 h 1226794"/>
              <a:gd name="connsiteX1" fmla="*/ 2258291 w 8510874"/>
              <a:gd name="connsiteY1" fmla="*/ 11487 h 1226794"/>
              <a:gd name="connsiteX2" fmla="*/ 1673983 w 8510874"/>
              <a:gd name="connsiteY2" fmla="*/ 192594 h 1226794"/>
              <a:gd name="connsiteX3" fmla="*/ 0 w 8510874"/>
              <a:gd name="connsiteY3" fmla="*/ 1226794 h 122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874" h="1226794">
                <a:moveTo>
                  <a:pt x="8510874" y="0"/>
                </a:moveTo>
                <a:lnTo>
                  <a:pt x="2258291" y="11487"/>
                </a:lnTo>
                <a:cubicBezTo>
                  <a:pt x="2012036" y="11487"/>
                  <a:pt x="1887479" y="63495"/>
                  <a:pt x="1673983" y="192594"/>
                </a:cubicBezTo>
                <a:lnTo>
                  <a:pt x="0" y="1226794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6FA62B4-EAEE-46F7-BC05-54B06B820D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8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874">
          <p15:clr>
            <a:srgbClr val="FBAE40"/>
          </p15:clr>
        </p15:guide>
        <p15:guide id="5" pos="298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/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90B40F75-004B-484B-A09A-14749B2C25F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11479" y="2029235"/>
            <a:ext cx="2683133" cy="3353055"/>
          </a:xfrm>
          <a:custGeom>
            <a:avLst/>
            <a:gdLst>
              <a:gd name="connsiteX0" fmla="*/ 0 w 3574800"/>
              <a:gd name="connsiteY0" fmla="*/ 0 h 1548000"/>
              <a:gd name="connsiteX1" fmla="*/ 0 w 3574800"/>
              <a:gd name="connsiteY1" fmla="*/ 0 h 1548000"/>
              <a:gd name="connsiteX2" fmla="*/ 3574800 w 3574800"/>
              <a:gd name="connsiteY2" fmla="*/ 0 h 1548000"/>
              <a:gd name="connsiteX3" fmla="*/ 3574800 w 3574800"/>
              <a:gd name="connsiteY3" fmla="*/ 0 h 1548000"/>
              <a:gd name="connsiteX4" fmla="*/ 3574800 w 3574800"/>
              <a:gd name="connsiteY4" fmla="*/ 1548000 h 1548000"/>
              <a:gd name="connsiteX5" fmla="*/ 3574800 w 3574800"/>
              <a:gd name="connsiteY5" fmla="*/ 1548000 h 1548000"/>
              <a:gd name="connsiteX6" fmla="*/ 0 w 3574800"/>
              <a:gd name="connsiteY6" fmla="*/ 1548000 h 1548000"/>
              <a:gd name="connsiteX7" fmla="*/ 0 w 3574800"/>
              <a:gd name="connsiteY7" fmla="*/ 1548000 h 1548000"/>
              <a:gd name="connsiteX8" fmla="*/ 0 w 3574800"/>
              <a:gd name="connsiteY8" fmla="*/ 0 h 1548000"/>
              <a:gd name="connsiteX0" fmla="*/ 317 w 3575117"/>
              <a:gd name="connsiteY0" fmla="*/ 0 h 1548000"/>
              <a:gd name="connsiteX1" fmla="*/ 317 w 3575117"/>
              <a:gd name="connsiteY1" fmla="*/ 0 h 1548000"/>
              <a:gd name="connsiteX2" fmla="*/ 3575117 w 3575117"/>
              <a:gd name="connsiteY2" fmla="*/ 0 h 1548000"/>
              <a:gd name="connsiteX3" fmla="*/ 3575117 w 3575117"/>
              <a:gd name="connsiteY3" fmla="*/ 0 h 1548000"/>
              <a:gd name="connsiteX4" fmla="*/ 3575117 w 3575117"/>
              <a:gd name="connsiteY4" fmla="*/ 1548000 h 1548000"/>
              <a:gd name="connsiteX5" fmla="*/ 3575117 w 3575117"/>
              <a:gd name="connsiteY5" fmla="*/ 1548000 h 1548000"/>
              <a:gd name="connsiteX6" fmla="*/ 317 w 3575117"/>
              <a:gd name="connsiteY6" fmla="*/ 1548000 h 1548000"/>
              <a:gd name="connsiteX7" fmla="*/ 317 w 3575117"/>
              <a:gd name="connsiteY7" fmla="*/ 1548000 h 1548000"/>
              <a:gd name="connsiteX8" fmla="*/ 0 w 3575117"/>
              <a:gd name="connsiteY8" fmla="*/ 136525 h 1548000"/>
              <a:gd name="connsiteX9" fmla="*/ 317 w 3575117"/>
              <a:gd name="connsiteY9" fmla="*/ 0 h 1548000"/>
              <a:gd name="connsiteX0" fmla="*/ 317 w 3575117"/>
              <a:gd name="connsiteY0" fmla="*/ 635 h 1548635"/>
              <a:gd name="connsiteX1" fmla="*/ 317 w 3575117"/>
              <a:gd name="connsiteY1" fmla="*/ 635 h 1548635"/>
              <a:gd name="connsiteX2" fmla="*/ 339091 w 3575117"/>
              <a:gd name="connsiteY2" fmla="*/ 0 h 1548635"/>
              <a:gd name="connsiteX3" fmla="*/ 3575117 w 3575117"/>
              <a:gd name="connsiteY3" fmla="*/ 635 h 1548635"/>
              <a:gd name="connsiteX4" fmla="*/ 3575117 w 3575117"/>
              <a:gd name="connsiteY4" fmla="*/ 635 h 1548635"/>
              <a:gd name="connsiteX5" fmla="*/ 3575117 w 3575117"/>
              <a:gd name="connsiteY5" fmla="*/ 1548635 h 1548635"/>
              <a:gd name="connsiteX6" fmla="*/ 3575117 w 3575117"/>
              <a:gd name="connsiteY6" fmla="*/ 1548635 h 1548635"/>
              <a:gd name="connsiteX7" fmla="*/ 317 w 3575117"/>
              <a:gd name="connsiteY7" fmla="*/ 1548635 h 1548635"/>
              <a:gd name="connsiteX8" fmla="*/ 317 w 3575117"/>
              <a:gd name="connsiteY8" fmla="*/ 1548635 h 1548635"/>
              <a:gd name="connsiteX9" fmla="*/ 0 w 3575117"/>
              <a:gd name="connsiteY9" fmla="*/ 137160 h 1548635"/>
              <a:gd name="connsiteX10" fmla="*/ 317 w 3575117"/>
              <a:gd name="connsiteY10" fmla="*/ 635 h 1548635"/>
              <a:gd name="connsiteX0" fmla="*/ 175577 w 3575117"/>
              <a:gd name="connsiteY0" fmla="*/ 27305 h 1548635"/>
              <a:gd name="connsiteX1" fmla="*/ 317 w 3575117"/>
              <a:gd name="connsiteY1" fmla="*/ 635 h 1548635"/>
              <a:gd name="connsiteX2" fmla="*/ 339091 w 3575117"/>
              <a:gd name="connsiteY2" fmla="*/ 0 h 1548635"/>
              <a:gd name="connsiteX3" fmla="*/ 3575117 w 3575117"/>
              <a:gd name="connsiteY3" fmla="*/ 635 h 1548635"/>
              <a:gd name="connsiteX4" fmla="*/ 3575117 w 3575117"/>
              <a:gd name="connsiteY4" fmla="*/ 635 h 1548635"/>
              <a:gd name="connsiteX5" fmla="*/ 3575117 w 3575117"/>
              <a:gd name="connsiteY5" fmla="*/ 1548635 h 1548635"/>
              <a:gd name="connsiteX6" fmla="*/ 3575117 w 3575117"/>
              <a:gd name="connsiteY6" fmla="*/ 1548635 h 1548635"/>
              <a:gd name="connsiteX7" fmla="*/ 317 w 3575117"/>
              <a:gd name="connsiteY7" fmla="*/ 1548635 h 1548635"/>
              <a:gd name="connsiteX8" fmla="*/ 317 w 3575117"/>
              <a:gd name="connsiteY8" fmla="*/ 1548635 h 1548635"/>
              <a:gd name="connsiteX9" fmla="*/ 0 w 3575117"/>
              <a:gd name="connsiteY9" fmla="*/ 137160 h 1548635"/>
              <a:gd name="connsiteX10" fmla="*/ 175577 w 3575117"/>
              <a:gd name="connsiteY10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5577 w 3575117"/>
              <a:gd name="connsiteY0" fmla="*/ 2730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5577 w 3575117"/>
              <a:gd name="connsiteY9" fmla="*/ 2730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75117"/>
              <a:gd name="connsiteY0" fmla="*/ 31115 h 1548635"/>
              <a:gd name="connsiteX1" fmla="*/ 339091 w 3575117"/>
              <a:gd name="connsiteY1" fmla="*/ 0 h 1548635"/>
              <a:gd name="connsiteX2" fmla="*/ 3575117 w 3575117"/>
              <a:gd name="connsiteY2" fmla="*/ 635 h 1548635"/>
              <a:gd name="connsiteX3" fmla="*/ 3575117 w 3575117"/>
              <a:gd name="connsiteY3" fmla="*/ 635 h 1548635"/>
              <a:gd name="connsiteX4" fmla="*/ 3575117 w 3575117"/>
              <a:gd name="connsiteY4" fmla="*/ 1548635 h 1548635"/>
              <a:gd name="connsiteX5" fmla="*/ 3575117 w 3575117"/>
              <a:gd name="connsiteY5" fmla="*/ 1548635 h 1548635"/>
              <a:gd name="connsiteX6" fmla="*/ 317 w 3575117"/>
              <a:gd name="connsiteY6" fmla="*/ 1548635 h 1548635"/>
              <a:gd name="connsiteX7" fmla="*/ 317 w 3575117"/>
              <a:gd name="connsiteY7" fmla="*/ 1548635 h 1548635"/>
              <a:gd name="connsiteX8" fmla="*/ 0 w 3575117"/>
              <a:gd name="connsiteY8" fmla="*/ 137160 h 1548635"/>
              <a:gd name="connsiteX9" fmla="*/ 179387 w 3575117"/>
              <a:gd name="connsiteY9" fmla="*/ 31115 h 1548635"/>
              <a:gd name="connsiteX0" fmla="*/ 179387 w 3580197"/>
              <a:gd name="connsiteY0" fmla="*/ 31115 h 3341875"/>
              <a:gd name="connsiteX1" fmla="*/ 339091 w 3580197"/>
              <a:gd name="connsiteY1" fmla="*/ 0 h 3341875"/>
              <a:gd name="connsiteX2" fmla="*/ 3575117 w 3580197"/>
              <a:gd name="connsiteY2" fmla="*/ 635 h 3341875"/>
              <a:gd name="connsiteX3" fmla="*/ 3575117 w 3580197"/>
              <a:gd name="connsiteY3" fmla="*/ 635 h 3341875"/>
              <a:gd name="connsiteX4" fmla="*/ 3575117 w 3580197"/>
              <a:gd name="connsiteY4" fmla="*/ 1548635 h 3341875"/>
              <a:gd name="connsiteX5" fmla="*/ 3580197 w 3580197"/>
              <a:gd name="connsiteY5" fmla="*/ 3341875 h 3341875"/>
              <a:gd name="connsiteX6" fmla="*/ 317 w 3580197"/>
              <a:gd name="connsiteY6" fmla="*/ 1548635 h 3341875"/>
              <a:gd name="connsiteX7" fmla="*/ 317 w 3580197"/>
              <a:gd name="connsiteY7" fmla="*/ 1548635 h 3341875"/>
              <a:gd name="connsiteX8" fmla="*/ 0 w 3580197"/>
              <a:gd name="connsiteY8" fmla="*/ 137160 h 3341875"/>
              <a:gd name="connsiteX9" fmla="*/ 179387 w 3580197"/>
              <a:gd name="connsiteY9" fmla="*/ 31115 h 3341875"/>
              <a:gd name="connsiteX0" fmla="*/ 179387 w 3580197"/>
              <a:gd name="connsiteY0" fmla="*/ 31115 h 3341875"/>
              <a:gd name="connsiteX1" fmla="*/ 339091 w 3580197"/>
              <a:gd name="connsiteY1" fmla="*/ 0 h 3341875"/>
              <a:gd name="connsiteX2" fmla="*/ 3575117 w 3580197"/>
              <a:gd name="connsiteY2" fmla="*/ 635 h 3341875"/>
              <a:gd name="connsiteX3" fmla="*/ 3575117 w 3580197"/>
              <a:gd name="connsiteY3" fmla="*/ 635 h 3341875"/>
              <a:gd name="connsiteX4" fmla="*/ 3580197 w 3580197"/>
              <a:gd name="connsiteY4" fmla="*/ 3341875 h 3341875"/>
              <a:gd name="connsiteX5" fmla="*/ 317 w 3580197"/>
              <a:gd name="connsiteY5" fmla="*/ 1548635 h 3341875"/>
              <a:gd name="connsiteX6" fmla="*/ 317 w 3580197"/>
              <a:gd name="connsiteY6" fmla="*/ 1548635 h 3341875"/>
              <a:gd name="connsiteX7" fmla="*/ 0 w 3580197"/>
              <a:gd name="connsiteY7" fmla="*/ 137160 h 3341875"/>
              <a:gd name="connsiteX8" fmla="*/ 179387 w 3580197"/>
              <a:gd name="connsiteY8" fmla="*/ 31115 h 3341875"/>
              <a:gd name="connsiteX0" fmla="*/ 179387 w 3580197"/>
              <a:gd name="connsiteY0" fmla="*/ 31115 h 3352035"/>
              <a:gd name="connsiteX1" fmla="*/ 339091 w 3580197"/>
              <a:gd name="connsiteY1" fmla="*/ 0 h 3352035"/>
              <a:gd name="connsiteX2" fmla="*/ 3575117 w 3580197"/>
              <a:gd name="connsiteY2" fmla="*/ 635 h 3352035"/>
              <a:gd name="connsiteX3" fmla="*/ 3575117 w 3580197"/>
              <a:gd name="connsiteY3" fmla="*/ 635 h 3352035"/>
              <a:gd name="connsiteX4" fmla="*/ 3580197 w 3580197"/>
              <a:gd name="connsiteY4" fmla="*/ 3341875 h 3352035"/>
              <a:gd name="connsiteX5" fmla="*/ 317 w 3580197"/>
              <a:gd name="connsiteY5" fmla="*/ 1548635 h 3352035"/>
              <a:gd name="connsiteX6" fmla="*/ 5397 w 3580197"/>
              <a:gd name="connsiteY6" fmla="*/ 3352035 h 3352035"/>
              <a:gd name="connsiteX7" fmla="*/ 0 w 3580197"/>
              <a:gd name="connsiteY7" fmla="*/ 137160 h 3352035"/>
              <a:gd name="connsiteX8" fmla="*/ 179387 w 3580197"/>
              <a:gd name="connsiteY8" fmla="*/ 31115 h 3352035"/>
              <a:gd name="connsiteX0" fmla="*/ 179387 w 3580197"/>
              <a:gd name="connsiteY0" fmla="*/ 31115 h 3352035"/>
              <a:gd name="connsiteX1" fmla="*/ 339091 w 3580197"/>
              <a:gd name="connsiteY1" fmla="*/ 0 h 3352035"/>
              <a:gd name="connsiteX2" fmla="*/ 3575117 w 3580197"/>
              <a:gd name="connsiteY2" fmla="*/ 635 h 3352035"/>
              <a:gd name="connsiteX3" fmla="*/ 3575117 w 3580197"/>
              <a:gd name="connsiteY3" fmla="*/ 635 h 3352035"/>
              <a:gd name="connsiteX4" fmla="*/ 3580197 w 3580197"/>
              <a:gd name="connsiteY4" fmla="*/ 3341875 h 3352035"/>
              <a:gd name="connsiteX5" fmla="*/ 5397 w 3580197"/>
              <a:gd name="connsiteY5" fmla="*/ 3352035 h 3352035"/>
              <a:gd name="connsiteX6" fmla="*/ 0 w 3580197"/>
              <a:gd name="connsiteY6" fmla="*/ 137160 h 3352035"/>
              <a:gd name="connsiteX7" fmla="*/ 179387 w 3580197"/>
              <a:gd name="connsiteY7" fmla="*/ 31115 h 3352035"/>
              <a:gd name="connsiteX0" fmla="*/ 179387 w 3575605"/>
              <a:gd name="connsiteY0" fmla="*/ 31115 h 3352035"/>
              <a:gd name="connsiteX1" fmla="*/ 339091 w 3575605"/>
              <a:gd name="connsiteY1" fmla="*/ 0 h 3352035"/>
              <a:gd name="connsiteX2" fmla="*/ 3575117 w 3575605"/>
              <a:gd name="connsiteY2" fmla="*/ 635 h 3352035"/>
              <a:gd name="connsiteX3" fmla="*/ 3575117 w 3575605"/>
              <a:gd name="connsiteY3" fmla="*/ 635 h 3352035"/>
              <a:gd name="connsiteX4" fmla="*/ 3575117 w 3575605"/>
              <a:gd name="connsiteY4" fmla="*/ 3341875 h 3352035"/>
              <a:gd name="connsiteX5" fmla="*/ 5397 w 3575605"/>
              <a:gd name="connsiteY5" fmla="*/ 3352035 h 3352035"/>
              <a:gd name="connsiteX6" fmla="*/ 0 w 3575605"/>
              <a:gd name="connsiteY6" fmla="*/ 137160 h 3352035"/>
              <a:gd name="connsiteX7" fmla="*/ 179387 w 3575605"/>
              <a:gd name="connsiteY7" fmla="*/ 31115 h 3352035"/>
              <a:gd name="connsiteX0" fmla="*/ 179387 w 3575605"/>
              <a:gd name="connsiteY0" fmla="*/ 31115 h 3346955"/>
              <a:gd name="connsiteX1" fmla="*/ 339091 w 3575605"/>
              <a:gd name="connsiteY1" fmla="*/ 0 h 3346955"/>
              <a:gd name="connsiteX2" fmla="*/ 3575117 w 3575605"/>
              <a:gd name="connsiteY2" fmla="*/ 635 h 3346955"/>
              <a:gd name="connsiteX3" fmla="*/ 3575117 w 3575605"/>
              <a:gd name="connsiteY3" fmla="*/ 635 h 3346955"/>
              <a:gd name="connsiteX4" fmla="*/ 3575117 w 3575605"/>
              <a:gd name="connsiteY4" fmla="*/ 3341875 h 3346955"/>
              <a:gd name="connsiteX5" fmla="*/ 317 w 3575605"/>
              <a:gd name="connsiteY5" fmla="*/ 3346955 h 3346955"/>
              <a:gd name="connsiteX6" fmla="*/ 0 w 3575605"/>
              <a:gd name="connsiteY6" fmla="*/ 137160 h 3346955"/>
              <a:gd name="connsiteX7" fmla="*/ 179387 w 3575605"/>
              <a:gd name="connsiteY7" fmla="*/ 31115 h 3346955"/>
              <a:gd name="connsiteX0" fmla="*/ 179387 w 3575605"/>
              <a:gd name="connsiteY0" fmla="*/ 37211 h 3353051"/>
              <a:gd name="connsiteX1" fmla="*/ 930403 w 3575605"/>
              <a:gd name="connsiteY1" fmla="*/ 0 h 3353051"/>
              <a:gd name="connsiteX2" fmla="*/ 3575117 w 3575605"/>
              <a:gd name="connsiteY2" fmla="*/ 6731 h 3353051"/>
              <a:gd name="connsiteX3" fmla="*/ 3575117 w 3575605"/>
              <a:gd name="connsiteY3" fmla="*/ 6731 h 3353051"/>
              <a:gd name="connsiteX4" fmla="*/ 3575117 w 3575605"/>
              <a:gd name="connsiteY4" fmla="*/ 3347971 h 3353051"/>
              <a:gd name="connsiteX5" fmla="*/ 317 w 3575605"/>
              <a:gd name="connsiteY5" fmla="*/ 3353051 h 3353051"/>
              <a:gd name="connsiteX6" fmla="*/ 0 w 3575605"/>
              <a:gd name="connsiteY6" fmla="*/ 143256 h 3353051"/>
              <a:gd name="connsiteX7" fmla="*/ 179387 w 3575605"/>
              <a:gd name="connsiteY7" fmla="*/ 37211 h 3353051"/>
              <a:gd name="connsiteX0" fmla="*/ 179387 w 3575605"/>
              <a:gd name="connsiteY0" fmla="*/ 37211 h 3353051"/>
              <a:gd name="connsiteX1" fmla="*/ 930403 w 3575605"/>
              <a:gd name="connsiteY1" fmla="*/ 0 h 3353051"/>
              <a:gd name="connsiteX2" fmla="*/ 3575117 w 3575605"/>
              <a:gd name="connsiteY2" fmla="*/ 6731 h 3353051"/>
              <a:gd name="connsiteX3" fmla="*/ 3575117 w 3575605"/>
              <a:gd name="connsiteY3" fmla="*/ 6731 h 3353051"/>
              <a:gd name="connsiteX4" fmla="*/ 3575117 w 3575605"/>
              <a:gd name="connsiteY4" fmla="*/ 3347971 h 3353051"/>
              <a:gd name="connsiteX5" fmla="*/ 317 w 3575605"/>
              <a:gd name="connsiteY5" fmla="*/ 3353051 h 3353051"/>
              <a:gd name="connsiteX6" fmla="*/ 0 w 3575605"/>
              <a:gd name="connsiteY6" fmla="*/ 368808 h 3353051"/>
              <a:gd name="connsiteX7" fmla="*/ 179387 w 3575605"/>
              <a:gd name="connsiteY7" fmla="*/ 37211 h 3353051"/>
              <a:gd name="connsiteX0" fmla="*/ 181292 w 3577510"/>
              <a:gd name="connsiteY0" fmla="*/ 3721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181292 w 3577510"/>
              <a:gd name="connsiteY7" fmla="*/ 37211 h 3353051"/>
              <a:gd name="connsiteX0" fmla="*/ 512762 w 3577510"/>
              <a:gd name="connsiteY0" fmla="*/ 7150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512762 w 3577510"/>
              <a:gd name="connsiteY7" fmla="*/ 71501 h 3353051"/>
              <a:gd name="connsiteX0" fmla="*/ 512762 w 3577510"/>
              <a:gd name="connsiteY0" fmla="*/ 71501 h 3353051"/>
              <a:gd name="connsiteX1" fmla="*/ 932308 w 3577510"/>
              <a:gd name="connsiteY1" fmla="*/ 0 h 3353051"/>
              <a:gd name="connsiteX2" fmla="*/ 3577022 w 3577510"/>
              <a:gd name="connsiteY2" fmla="*/ 6731 h 3353051"/>
              <a:gd name="connsiteX3" fmla="*/ 3577022 w 3577510"/>
              <a:gd name="connsiteY3" fmla="*/ 6731 h 3353051"/>
              <a:gd name="connsiteX4" fmla="*/ 3577022 w 3577510"/>
              <a:gd name="connsiteY4" fmla="*/ 3347971 h 3353051"/>
              <a:gd name="connsiteX5" fmla="*/ 2222 w 3577510"/>
              <a:gd name="connsiteY5" fmla="*/ 3353051 h 3353051"/>
              <a:gd name="connsiteX6" fmla="*/ 0 w 3577510"/>
              <a:gd name="connsiteY6" fmla="*/ 380238 h 3353051"/>
              <a:gd name="connsiteX7" fmla="*/ 512762 w 3577510"/>
              <a:gd name="connsiteY7" fmla="*/ 71501 h 3353051"/>
              <a:gd name="connsiteX0" fmla="*/ 512762 w 3577510"/>
              <a:gd name="connsiteY0" fmla="*/ 71507 h 3353057"/>
              <a:gd name="connsiteX1" fmla="*/ 932308 w 3577510"/>
              <a:gd name="connsiteY1" fmla="*/ 6 h 3353057"/>
              <a:gd name="connsiteX2" fmla="*/ 3577022 w 3577510"/>
              <a:gd name="connsiteY2" fmla="*/ 6737 h 3353057"/>
              <a:gd name="connsiteX3" fmla="*/ 3577022 w 3577510"/>
              <a:gd name="connsiteY3" fmla="*/ 6737 h 3353057"/>
              <a:gd name="connsiteX4" fmla="*/ 3577022 w 3577510"/>
              <a:gd name="connsiteY4" fmla="*/ 3347977 h 3353057"/>
              <a:gd name="connsiteX5" fmla="*/ 2222 w 3577510"/>
              <a:gd name="connsiteY5" fmla="*/ 3353057 h 3353057"/>
              <a:gd name="connsiteX6" fmla="*/ 0 w 3577510"/>
              <a:gd name="connsiteY6" fmla="*/ 380244 h 3353057"/>
              <a:gd name="connsiteX7" fmla="*/ 512762 w 3577510"/>
              <a:gd name="connsiteY7" fmla="*/ 71507 h 3353057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38024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2596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18342 h 3353055"/>
              <a:gd name="connsiteX7" fmla="*/ 528002 w 3577510"/>
              <a:gd name="connsiteY7" fmla="*/ 90555 h 3353055"/>
              <a:gd name="connsiteX0" fmla="*/ 528002 w 3577510"/>
              <a:gd name="connsiteY0" fmla="*/ 90555 h 3353055"/>
              <a:gd name="connsiteX1" fmla="*/ 932308 w 3577510"/>
              <a:gd name="connsiteY1" fmla="*/ 4 h 3353055"/>
              <a:gd name="connsiteX2" fmla="*/ 3577022 w 3577510"/>
              <a:gd name="connsiteY2" fmla="*/ 6735 h 3353055"/>
              <a:gd name="connsiteX3" fmla="*/ 3577022 w 3577510"/>
              <a:gd name="connsiteY3" fmla="*/ 6735 h 3353055"/>
              <a:gd name="connsiteX4" fmla="*/ 3577022 w 3577510"/>
              <a:gd name="connsiteY4" fmla="*/ 3347975 h 3353055"/>
              <a:gd name="connsiteX5" fmla="*/ 2222 w 3577510"/>
              <a:gd name="connsiteY5" fmla="*/ 3353055 h 3353055"/>
              <a:gd name="connsiteX6" fmla="*/ 0 w 3577510"/>
              <a:gd name="connsiteY6" fmla="*/ 406912 h 3353055"/>
              <a:gd name="connsiteX7" fmla="*/ 528002 w 3577510"/>
              <a:gd name="connsiteY7" fmla="*/ 90555 h 33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7510" h="3353055">
                <a:moveTo>
                  <a:pt x="528002" y="90555"/>
                </a:moveTo>
                <a:cubicBezTo>
                  <a:pt x="616797" y="37638"/>
                  <a:pt x="694923" y="-419"/>
                  <a:pt x="932308" y="4"/>
                </a:cubicBezTo>
                <a:lnTo>
                  <a:pt x="3577022" y="6735"/>
                </a:lnTo>
                <a:lnTo>
                  <a:pt x="3577022" y="6735"/>
                </a:lnTo>
                <a:cubicBezTo>
                  <a:pt x="3578715" y="1120482"/>
                  <a:pt x="3575329" y="2234228"/>
                  <a:pt x="3577022" y="3347975"/>
                </a:cubicBezTo>
                <a:lnTo>
                  <a:pt x="2222" y="3353055"/>
                </a:lnTo>
                <a:cubicBezTo>
                  <a:pt x="2116" y="2882563"/>
                  <a:pt x="106" y="877404"/>
                  <a:pt x="0" y="406912"/>
                </a:cubicBezTo>
                <a:cubicBezTo>
                  <a:pt x="42016" y="382359"/>
                  <a:pt x="468841" y="128443"/>
                  <a:pt x="528002" y="90555"/>
                </a:cubicBezTo>
                <a:close/>
              </a:path>
            </a:pathLst>
          </a:custGeom>
        </p:spPr>
        <p:txBody>
          <a:bodyPr lIns="468000"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 dirty="0"/>
              <a:t>Insert image</a:t>
            </a:r>
          </a:p>
          <a:p>
            <a:endParaRPr lang="en-GB" noProof="0" dirty="0"/>
          </a:p>
        </p:txBody>
      </p:sp>
      <p:sp>
        <p:nvSpPr>
          <p:cNvPr id="42" name="Grafik 36">
            <a:extLst>
              <a:ext uri="{FF2B5EF4-FFF2-40B4-BE49-F238E27FC236}">
                <a16:creationId xmlns:a16="http://schemas.microsoft.com/office/drawing/2014/main" id="{DAB182EB-A8D2-4E54-B7DA-8EF4E0B3DF4F}"/>
              </a:ext>
            </a:extLst>
          </p:cNvPr>
          <p:cNvSpPr/>
          <p:nvPr userDrawn="1"/>
        </p:nvSpPr>
        <p:spPr>
          <a:xfrm>
            <a:off x="411370" y="1957383"/>
            <a:ext cx="2673365" cy="376245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25961 w 8525961"/>
              <a:gd name="connsiteY0" fmla="*/ 0 h 1101464"/>
              <a:gd name="connsiteX1" fmla="*/ 2273378 w 8525961"/>
              <a:gd name="connsiteY1" fmla="*/ 11487 h 1101464"/>
              <a:gd name="connsiteX2" fmla="*/ 1682108 w 8525961"/>
              <a:gd name="connsiteY2" fmla="*/ 178670 h 1101464"/>
              <a:gd name="connsiteX3" fmla="*/ 0 w 8525961"/>
              <a:gd name="connsiteY3" fmla="*/ 1101464 h 1101464"/>
              <a:gd name="connsiteX0" fmla="*/ 23190471 w 23190471"/>
              <a:gd name="connsiteY0" fmla="*/ 33778 h 1089981"/>
              <a:gd name="connsiteX1" fmla="*/ 2273378 w 23190471"/>
              <a:gd name="connsiteY1" fmla="*/ 4 h 1089981"/>
              <a:gd name="connsiteX2" fmla="*/ 1682108 w 23190471"/>
              <a:gd name="connsiteY2" fmla="*/ 167187 h 1089981"/>
              <a:gd name="connsiteX3" fmla="*/ 0 w 23190471"/>
              <a:gd name="connsiteY3" fmla="*/ 1089981 h 1089981"/>
              <a:gd name="connsiteX0" fmla="*/ 28304945 w 28304945"/>
              <a:gd name="connsiteY0" fmla="*/ 48856 h 1089973"/>
              <a:gd name="connsiteX1" fmla="*/ 2273378 w 28304945"/>
              <a:gd name="connsiteY1" fmla="*/ -4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77 h 1089981"/>
              <a:gd name="connsiteX1" fmla="*/ 2273378 w 28304945"/>
              <a:gd name="connsiteY1" fmla="*/ 4 h 1089981"/>
              <a:gd name="connsiteX2" fmla="*/ 1682108 w 28304945"/>
              <a:gd name="connsiteY2" fmla="*/ 167187 h 1089981"/>
              <a:gd name="connsiteX3" fmla="*/ 0 w 28304945"/>
              <a:gd name="connsiteY3" fmla="*/ 1089981 h 1089981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06676 w 28304945"/>
              <a:gd name="connsiteY2" fmla="*/ 227524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546329 w 28304945"/>
              <a:gd name="connsiteY2" fmla="*/ 197350 h 1089973"/>
              <a:gd name="connsiteX3" fmla="*/ 0 w 28304945"/>
              <a:gd name="connsiteY3" fmla="*/ 1089973 h 1089973"/>
              <a:gd name="connsiteX0" fmla="*/ 28304945 w 28304945"/>
              <a:gd name="connsiteY0" fmla="*/ 18682 h 1074886"/>
              <a:gd name="connsiteX1" fmla="*/ 8308155 w 28304945"/>
              <a:gd name="connsiteY1" fmla="*/ 0 h 1074886"/>
              <a:gd name="connsiteX2" fmla="*/ 1546329 w 28304945"/>
              <a:gd name="connsiteY2" fmla="*/ 182263 h 1074886"/>
              <a:gd name="connsiteX3" fmla="*/ 0 w 28304945"/>
              <a:gd name="connsiteY3" fmla="*/ 1074886 h 1074886"/>
              <a:gd name="connsiteX0" fmla="*/ 28304945 w 28304945"/>
              <a:gd name="connsiteY0" fmla="*/ 18682 h 1074886"/>
              <a:gd name="connsiteX1" fmla="*/ 8308155 w 28304945"/>
              <a:gd name="connsiteY1" fmla="*/ 0 h 1074886"/>
              <a:gd name="connsiteX2" fmla="*/ 4156370 w 28304945"/>
              <a:gd name="connsiteY2" fmla="*/ 544349 h 1074886"/>
              <a:gd name="connsiteX3" fmla="*/ 0 w 28304945"/>
              <a:gd name="connsiteY3" fmla="*/ 1074886 h 1074886"/>
              <a:gd name="connsiteX0" fmla="*/ 28229510 w 28229510"/>
              <a:gd name="connsiteY0" fmla="*/ 18682 h 2930578"/>
              <a:gd name="connsiteX1" fmla="*/ 8232720 w 28229510"/>
              <a:gd name="connsiteY1" fmla="*/ 0 h 2930578"/>
              <a:gd name="connsiteX2" fmla="*/ 4080935 w 28229510"/>
              <a:gd name="connsiteY2" fmla="*/ 544349 h 2930578"/>
              <a:gd name="connsiteX3" fmla="*/ 0 w 28229510"/>
              <a:gd name="connsiteY3" fmla="*/ 2930578 h 2930578"/>
              <a:gd name="connsiteX0" fmla="*/ 28229510 w 28229510"/>
              <a:gd name="connsiteY0" fmla="*/ 18682 h 2960752"/>
              <a:gd name="connsiteX1" fmla="*/ 8232720 w 28229510"/>
              <a:gd name="connsiteY1" fmla="*/ 0 h 2960752"/>
              <a:gd name="connsiteX2" fmla="*/ 4080935 w 28229510"/>
              <a:gd name="connsiteY2" fmla="*/ 544349 h 2960752"/>
              <a:gd name="connsiteX3" fmla="*/ 0 w 28229510"/>
              <a:gd name="connsiteY3" fmla="*/ 2960752 h 2960752"/>
              <a:gd name="connsiteX0" fmla="*/ 28229510 w 28229510"/>
              <a:gd name="connsiteY0" fmla="*/ 31021 h 2973091"/>
              <a:gd name="connsiteX1" fmla="*/ 8232720 w 28229510"/>
              <a:gd name="connsiteY1" fmla="*/ 12339 h 2973091"/>
              <a:gd name="connsiteX2" fmla="*/ 4080935 w 28229510"/>
              <a:gd name="connsiteY2" fmla="*/ 556688 h 2973091"/>
              <a:gd name="connsiteX3" fmla="*/ 0 w 28229510"/>
              <a:gd name="connsiteY3" fmla="*/ 2973091 h 2973091"/>
              <a:gd name="connsiteX0" fmla="*/ 28229510 w 28229510"/>
              <a:gd name="connsiteY0" fmla="*/ 37658 h 2979728"/>
              <a:gd name="connsiteX1" fmla="*/ 8232720 w 28229510"/>
              <a:gd name="connsiteY1" fmla="*/ 18976 h 2979728"/>
              <a:gd name="connsiteX2" fmla="*/ 4080935 w 28229510"/>
              <a:gd name="connsiteY2" fmla="*/ 563325 h 2979728"/>
              <a:gd name="connsiteX3" fmla="*/ 0 w 28229510"/>
              <a:gd name="connsiteY3" fmla="*/ 2979728 h 297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29510" h="2979728">
                <a:moveTo>
                  <a:pt x="28229510" y="37658"/>
                </a:moveTo>
                <a:lnTo>
                  <a:pt x="8232720" y="18976"/>
                </a:lnTo>
                <a:cubicBezTo>
                  <a:pt x="6477772" y="3889"/>
                  <a:pt x="5184563" y="-123989"/>
                  <a:pt x="4080935" y="563325"/>
                </a:cubicBezTo>
                <a:cubicBezTo>
                  <a:pt x="3525261" y="901097"/>
                  <a:pt x="555674" y="2641956"/>
                  <a:pt x="0" y="2979728"/>
                </a:cubicBez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C1089E71-2E70-4F9B-ABC9-C77ABF32CA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4573" y="2034857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 dirty="0"/>
              <a:t>Insert image</a:t>
            </a:r>
          </a:p>
          <a:p>
            <a:endParaRPr lang="en-GB" noProof="0" dirty="0"/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111E7FAD-0929-4D6D-9B50-38F9FE8805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49516" y="2034857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75048-4BB9-407C-ADFF-58434305B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587" y="5439698"/>
            <a:ext cx="2681100" cy="400050"/>
          </a:xfrm>
        </p:spPr>
        <p:txBody>
          <a:bodyPr anchor="b"/>
          <a:lstStyle>
            <a:lvl1pPr marL="0" indent="0" algn="ctr">
              <a:buNone/>
              <a:defRPr sz="1650"/>
            </a:lvl1pPr>
          </a:lstStyle>
          <a:p>
            <a:pPr lvl="0"/>
            <a:r>
              <a:rPr lang="en-GB" noProof="0" dirty="0"/>
              <a:t>Image Headline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E8F4AB56-752E-4E02-AA3F-7063E1D9B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0610" y="543969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C0735C6F-C3E6-445B-90C8-228092C42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8634" y="543969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5D99E04-8776-493E-87AB-16E9DF9687E0}"/>
              </a:ext>
            </a:extLst>
          </p:cNvPr>
          <p:cNvCxnSpPr>
            <a:cxnSpLocks/>
          </p:cNvCxnSpPr>
          <p:nvPr userDrawn="1"/>
        </p:nvCxnSpPr>
        <p:spPr>
          <a:xfrm>
            <a:off x="410740" y="5442603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2E06C07-3CF3-44D1-86AB-B49D03AFBFAE}"/>
              </a:ext>
            </a:extLst>
          </p:cNvPr>
          <p:cNvCxnSpPr>
            <a:cxnSpLocks/>
          </p:cNvCxnSpPr>
          <p:nvPr userDrawn="1"/>
        </p:nvCxnSpPr>
        <p:spPr>
          <a:xfrm>
            <a:off x="3228229" y="5442126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6B0CB3BB-07E9-4757-837B-8A6644590C40}"/>
              </a:ext>
            </a:extLst>
          </p:cNvPr>
          <p:cNvCxnSpPr>
            <a:cxnSpLocks/>
          </p:cNvCxnSpPr>
          <p:nvPr userDrawn="1"/>
        </p:nvCxnSpPr>
        <p:spPr>
          <a:xfrm>
            <a:off x="6045995" y="5442126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F3EE218D-1DD9-4963-9901-F5B2445CC7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544" y="1557338"/>
            <a:ext cx="2328143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 dirty="0"/>
              <a:t>Image Headline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1E1D6A2-FAFF-4A5B-BC69-E4CB6C6545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0610" y="155733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F1121EAB-963B-4169-969B-93A6090E42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48634" y="155733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8392CA6E-687E-48C9-BC08-65296CB9B4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234573" y="3736064"/>
            <a:ext cx="1281163" cy="164388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B25743D6-0C1A-44B7-84E0-CBBD4F4268F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33863" y="3736064"/>
            <a:ext cx="1281163" cy="164388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9520356E-A177-4A28-BA90-017652AF1D9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049516" y="3736064"/>
            <a:ext cx="2681338" cy="1643883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sp>
        <p:nvSpPr>
          <p:cNvPr id="46" name="Grafik 36">
            <a:extLst>
              <a:ext uri="{FF2B5EF4-FFF2-40B4-BE49-F238E27FC236}">
                <a16:creationId xmlns:a16="http://schemas.microsoft.com/office/drawing/2014/main" id="{D7610378-DB7D-4D3C-BE4D-2835D861E7A5}"/>
              </a:ext>
            </a:extLst>
          </p:cNvPr>
          <p:cNvSpPr/>
          <p:nvPr userDrawn="1"/>
        </p:nvSpPr>
        <p:spPr>
          <a:xfrm>
            <a:off x="3227620" y="1962136"/>
            <a:ext cx="2671230" cy="0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25961 w 8525961"/>
              <a:gd name="connsiteY0" fmla="*/ 0 h 1101464"/>
              <a:gd name="connsiteX1" fmla="*/ 2273378 w 8525961"/>
              <a:gd name="connsiteY1" fmla="*/ 11487 h 1101464"/>
              <a:gd name="connsiteX2" fmla="*/ 1682108 w 8525961"/>
              <a:gd name="connsiteY2" fmla="*/ 178670 h 1101464"/>
              <a:gd name="connsiteX3" fmla="*/ 0 w 8525961"/>
              <a:gd name="connsiteY3" fmla="*/ 1101464 h 1101464"/>
              <a:gd name="connsiteX0" fmla="*/ 23190471 w 23190471"/>
              <a:gd name="connsiteY0" fmla="*/ 33778 h 1089981"/>
              <a:gd name="connsiteX1" fmla="*/ 2273378 w 23190471"/>
              <a:gd name="connsiteY1" fmla="*/ 4 h 1089981"/>
              <a:gd name="connsiteX2" fmla="*/ 1682108 w 23190471"/>
              <a:gd name="connsiteY2" fmla="*/ 167187 h 1089981"/>
              <a:gd name="connsiteX3" fmla="*/ 0 w 23190471"/>
              <a:gd name="connsiteY3" fmla="*/ 1089981 h 1089981"/>
              <a:gd name="connsiteX0" fmla="*/ 28304945 w 28304945"/>
              <a:gd name="connsiteY0" fmla="*/ 48856 h 1089973"/>
              <a:gd name="connsiteX1" fmla="*/ 2273378 w 28304945"/>
              <a:gd name="connsiteY1" fmla="*/ -4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77 h 1089981"/>
              <a:gd name="connsiteX1" fmla="*/ 2273378 w 28304945"/>
              <a:gd name="connsiteY1" fmla="*/ 4 h 1089981"/>
              <a:gd name="connsiteX2" fmla="*/ 1682108 w 28304945"/>
              <a:gd name="connsiteY2" fmla="*/ 167187 h 1089981"/>
              <a:gd name="connsiteX3" fmla="*/ 0 w 28304945"/>
              <a:gd name="connsiteY3" fmla="*/ 1089981 h 1089981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06676 w 28304945"/>
              <a:gd name="connsiteY2" fmla="*/ 227524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546329 w 28304945"/>
              <a:gd name="connsiteY2" fmla="*/ 197350 h 1089973"/>
              <a:gd name="connsiteX3" fmla="*/ 0 w 28304945"/>
              <a:gd name="connsiteY3" fmla="*/ 1089973 h 1089973"/>
              <a:gd name="connsiteX0" fmla="*/ 26758616 w 26758616"/>
              <a:gd name="connsiteY0" fmla="*/ 33769 h 197350"/>
              <a:gd name="connsiteX1" fmla="*/ 908091 w 26758616"/>
              <a:gd name="connsiteY1" fmla="*/ 0 h 197350"/>
              <a:gd name="connsiteX2" fmla="*/ 0 w 26758616"/>
              <a:gd name="connsiteY2" fmla="*/ 197350 h 197350"/>
              <a:gd name="connsiteX0" fmla="*/ 26758616 w 26758616"/>
              <a:gd name="connsiteY0" fmla="*/ 0 h 163581"/>
              <a:gd name="connsiteX1" fmla="*/ 0 w 26758616"/>
              <a:gd name="connsiteY1" fmla="*/ 163581 h 163581"/>
              <a:gd name="connsiteX0" fmla="*/ 28206963 w 28206963"/>
              <a:gd name="connsiteY0" fmla="*/ 0 h 42885"/>
              <a:gd name="connsiteX1" fmla="*/ 0 w 28206963"/>
              <a:gd name="connsiteY1" fmla="*/ 42885 h 4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06963" h="42885">
                <a:moveTo>
                  <a:pt x="28206963" y="0"/>
                </a:moveTo>
                <a:lnTo>
                  <a:pt x="0" y="42885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47" name="Grafik 36">
            <a:extLst>
              <a:ext uri="{FF2B5EF4-FFF2-40B4-BE49-F238E27FC236}">
                <a16:creationId xmlns:a16="http://schemas.microsoft.com/office/drawing/2014/main" id="{A311CC1C-18B5-42E0-BE87-13D7684B16BE}"/>
              </a:ext>
            </a:extLst>
          </p:cNvPr>
          <p:cNvSpPr/>
          <p:nvPr userDrawn="1"/>
        </p:nvSpPr>
        <p:spPr>
          <a:xfrm>
            <a:off x="6051146" y="1962137"/>
            <a:ext cx="2674088" cy="5415"/>
          </a:xfrm>
          <a:custGeom>
            <a:avLst/>
            <a:gdLst>
              <a:gd name="connsiteX0" fmla="*/ 7789623 w 7789622"/>
              <a:gd name="connsiteY0" fmla="*/ 0 h 3296869"/>
              <a:gd name="connsiteX1" fmla="*/ 5799252 w 7789622"/>
              <a:gd name="connsiteY1" fmla="*/ 0 h 3296869"/>
              <a:gd name="connsiteX2" fmla="*/ 5207982 w 7789622"/>
              <a:gd name="connsiteY2" fmla="*/ 167183 h 3296869"/>
              <a:gd name="connsiteX3" fmla="*/ 0 w 7789622"/>
              <a:gd name="connsiteY3" fmla="*/ 3296870 h 3296869"/>
              <a:gd name="connsiteX0" fmla="*/ 7789623 w 7789623"/>
              <a:gd name="connsiteY0" fmla="*/ 0 h 3296870"/>
              <a:gd name="connsiteX1" fmla="*/ 5799252 w 7789623"/>
              <a:gd name="connsiteY1" fmla="*/ 0 h 3296870"/>
              <a:gd name="connsiteX2" fmla="*/ 5207982 w 7789623"/>
              <a:gd name="connsiteY2" fmla="*/ 167183 h 3296870"/>
              <a:gd name="connsiteX3" fmla="*/ 3332106 w 7789623"/>
              <a:gd name="connsiteY3" fmla="*/ 1304773 h 3296870"/>
              <a:gd name="connsiteX4" fmla="*/ 0 w 7789623"/>
              <a:gd name="connsiteY4" fmla="*/ 3296870 h 3296870"/>
              <a:gd name="connsiteX0" fmla="*/ 4457517 w 4457517"/>
              <a:gd name="connsiteY0" fmla="*/ 0 h 1304773"/>
              <a:gd name="connsiteX1" fmla="*/ 2467146 w 4457517"/>
              <a:gd name="connsiteY1" fmla="*/ 0 h 1304773"/>
              <a:gd name="connsiteX2" fmla="*/ 1875876 w 4457517"/>
              <a:gd name="connsiteY2" fmla="*/ 167183 h 1304773"/>
              <a:gd name="connsiteX3" fmla="*/ 0 w 4457517"/>
              <a:gd name="connsiteY3" fmla="*/ 1304773 h 1304773"/>
              <a:gd name="connsiteX0" fmla="*/ 8719729 w 8719729"/>
              <a:gd name="connsiteY0" fmla="*/ 0 h 1316261"/>
              <a:gd name="connsiteX1" fmla="*/ 2467146 w 8719729"/>
              <a:gd name="connsiteY1" fmla="*/ 11488 h 1316261"/>
              <a:gd name="connsiteX2" fmla="*/ 1875876 w 8719729"/>
              <a:gd name="connsiteY2" fmla="*/ 178671 h 1316261"/>
              <a:gd name="connsiteX3" fmla="*/ 0 w 8719729"/>
              <a:gd name="connsiteY3" fmla="*/ 1316261 h 1316261"/>
              <a:gd name="connsiteX0" fmla="*/ 8719729 w 8719729"/>
              <a:gd name="connsiteY0" fmla="*/ 0 h 1270307"/>
              <a:gd name="connsiteX1" fmla="*/ 2467146 w 8719729"/>
              <a:gd name="connsiteY1" fmla="*/ 11488 h 1270307"/>
              <a:gd name="connsiteX2" fmla="*/ 1875876 w 8719729"/>
              <a:gd name="connsiteY2" fmla="*/ 178671 h 1270307"/>
              <a:gd name="connsiteX3" fmla="*/ 0 w 8719729"/>
              <a:gd name="connsiteY3" fmla="*/ 1270307 h 1270307"/>
              <a:gd name="connsiteX0" fmla="*/ 8719729 w 8719729"/>
              <a:gd name="connsiteY0" fmla="*/ 11489 h 1258819"/>
              <a:gd name="connsiteX1" fmla="*/ 2467146 w 8719729"/>
              <a:gd name="connsiteY1" fmla="*/ 0 h 1258819"/>
              <a:gd name="connsiteX2" fmla="*/ 1875876 w 8719729"/>
              <a:gd name="connsiteY2" fmla="*/ 167183 h 1258819"/>
              <a:gd name="connsiteX3" fmla="*/ 0 w 8719729"/>
              <a:gd name="connsiteY3" fmla="*/ 1258819 h 1258819"/>
              <a:gd name="connsiteX0" fmla="*/ 8719729 w 8719729"/>
              <a:gd name="connsiteY0" fmla="*/ 0 h 1270306"/>
              <a:gd name="connsiteX1" fmla="*/ 2467146 w 8719729"/>
              <a:gd name="connsiteY1" fmla="*/ 11487 h 1270306"/>
              <a:gd name="connsiteX2" fmla="*/ 1875876 w 8719729"/>
              <a:gd name="connsiteY2" fmla="*/ 178670 h 1270306"/>
              <a:gd name="connsiteX3" fmla="*/ 0 w 8719729"/>
              <a:gd name="connsiteY3" fmla="*/ 1270306 h 1270306"/>
              <a:gd name="connsiteX0" fmla="*/ 8493469 w 8493469"/>
              <a:gd name="connsiteY0" fmla="*/ 0 h 1174580"/>
              <a:gd name="connsiteX1" fmla="*/ 2240886 w 8493469"/>
              <a:gd name="connsiteY1" fmla="*/ 11487 h 1174580"/>
              <a:gd name="connsiteX2" fmla="*/ 1649616 w 8493469"/>
              <a:gd name="connsiteY2" fmla="*/ 178670 h 1174580"/>
              <a:gd name="connsiteX3" fmla="*/ 0 w 8493469"/>
              <a:gd name="connsiteY3" fmla="*/ 1174580 h 1174580"/>
              <a:gd name="connsiteX0" fmla="*/ 8510874 w 8510874"/>
              <a:gd name="connsiteY0" fmla="*/ 0 h 1174580"/>
              <a:gd name="connsiteX1" fmla="*/ 2258291 w 8510874"/>
              <a:gd name="connsiteY1" fmla="*/ 11487 h 1174580"/>
              <a:gd name="connsiteX2" fmla="*/ 1667021 w 8510874"/>
              <a:gd name="connsiteY2" fmla="*/ 178670 h 1174580"/>
              <a:gd name="connsiteX3" fmla="*/ 0 w 8510874"/>
              <a:gd name="connsiteY3" fmla="*/ 1174580 h 1174580"/>
              <a:gd name="connsiteX0" fmla="*/ 8510874 w 8510874"/>
              <a:gd name="connsiteY0" fmla="*/ 0 h 1191985"/>
              <a:gd name="connsiteX1" fmla="*/ 2258291 w 8510874"/>
              <a:gd name="connsiteY1" fmla="*/ 11487 h 1191985"/>
              <a:gd name="connsiteX2" fmla="*/ 1667021 w 8510874"/>
              <a:gd name="connsiteY2" fmla="*/ 178670 h 1191985"/>
              <a:gd name="connsiteX3" fmla="*/ 0 w 8510874"/>
              <a:gd name="connsiteY3" fmla="*/ 1191985 h 1191985"/>
              <a:gd name="connsiteX0" fmla="*/ 8525961 w 8525961"/>
              <a:gd name="connsiteY0" fmla="*/ 0 h 1101464"/>
              <a:gd name="connsiteX1" fmla="*/ 2273378 w 8525961"/>
              <a:gd name="connsiteY1" fmla="*/ 11487 h 1101464"/>
              <a:gd name="connsiteX2" fmla="*/ 1682108 w 8525961"/>
              <a:gd name="connsiteY2" fmla="*/ 178670 h 1101464"/>
              <a:gd name="connsiteX3" fmla="*/ 0 w 8525961"/>
              <a:gd name="connsiteY3" fmla="*/ 1101464 h 1101464"/>
              <a:gd name="connsiteX0" fmla="*/ 23190471 w 23190471"/>
              <a:gd name="connsiteY0" fmla="*/ 33778 h 1089981"/>
              <a:gd name="connsiteX1" fmla="*/ 2273378 w 23190471"/>
              <a:gd name="connsiteY1" fmla="*/ 4 h 1089981"/>
              <a:gd name="connsiteX2" fmla="*/ 1682108 w 23190471"/>
              <a:gd name="connsiteY2" fmla="*/ 167187 h 1089981"/>
              <a:gd name="connsiteX3" fmla="*/ 0 w 23190471"/>
              <a:gd name="connsiteY3" fmla="*/ 1089981 h 1089981"/>
              <a:gd name="connsiteX0" fmla="*/ 28304945 w 28304945"/>
              <a:gd name="connsiteY0" fmla="*/ 48856 h 1089973"/>
              <a:gd name="connsiteX1" fmla="*/ 2273378 w 28304945"/>
              <a:gd name="connsiteY1" fmla="*/ -4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77 h 1089981"/>
              <a:gd name="connsiteX1" fmla="*/ 2273378 w 28304945"/>
              <a:gd name="connsiteY1" fmla="*/ 4 h 1089981"/>
              <a:gd name="connsiteX2" fmla="*/ 1682108 w 28304945"/>
              <a:gd name="connsiteY2" fmla="*/ 167187 h 1089981"/>
              <a:gd name="connsiteX3" fmla="*/ 0 w 28304945"/>
              <a:gd name="connsiteY3" fmla="*/ 1089981 h 1089981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82108 w 28304945"/>
              <a:gd name="connsiteY2" fmla="*/ 167179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606676 w 28304945"/>
              <a:gd name="connsiteY2" fmla="*/ 227524 h 1089973"/>
              <a:gd name="connsiteX3" fmla="*/ 0 w 28304945"/>
              <a:gd name="connsiteY3" fmla="*/ 1089973 h 1089973"/>
              <a:gd name="connsiteX0" fmla="*/ 28304945 w 28304945"/>
              <a:gd name="connsiteY0" fmla="*/ 33769 h 1089973"/>
              <a:gd name="connsiteX1" fmla="*/ 2454420 w 28304945"/>
              <a:gd name="connsiteY1" fmla="*/ 0 h 1089973"/>
              <a:gd name="connsiteX2" fmla="*/ 1546329 w 28304945"/>
              <a:gd name="connsiteY2" fmla="*/ 197350 h 1089973"/>
              <a:gd name="connsiteX3" fmla="*/ 0 w 28304945"/>
              <a:gd name="connsiteY3" fmla="*/ 1089973 h 1089973"/>
              <a:gd name="connsiteX0" fmla="*/ 26758616 w 26758616"/>
              <a:gd name="connsiteY0" fmla="*/ 33769 h 197350"/>
              <a:gd name="connsiteX1" fmla="*/ 908091 w 26758616"/>
              <a:gd name="connsiteY1" fmla="*/ 0 h 197350"/>
              <a:gd name="connsiteX2" fmla="*/ 0 w 26758616"/>
              <a:gd name="connsiteY2" fmla="*/ 197350 h 197350"/>
              <a:gd name="connsiteX0" fmla="*/ 26758616 w 26758616"/>
              <a:gd name="connsiteY0" fmla="*/ 0 h 163581"/>
              <a:gd name="connsiteX1" fmla="*/ 0 w 26758616"/>
              <a:gd name="connsiteY1" fmla="*/ 163581 h 163581"/>
              <a:gd name="connsiteX0" fmla="*/ 28237137 w 28237137"/>
              <a:gd name="connsiteY0" fmla="*/ 0 h 42885"/>
              <a:gd name="connsiteX1" fmla="*/ 0 w 28237137"/>
              <a:gd name="connsiteY1" fmla="*/ 42885 h 4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37137" h="42885">
                <a:moveTo>
                  <a:pt x="28237137" y="0"/>
                </a:moveTo>
                <a:lnTo>
                  <a:pt x="0" y="42885"/>
                </a:lnTo>
              </a:path>
            </a:pathLst>
          </a:custGeom>
          <a:noFill/>
          <a:ln w="15875" cap="flat">
            <a:solidFill>
              <a:srgbClr val="05141F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 noProof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6E8F7444-172B-4EA3-B6CD-444FD06D0E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5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04">
          <p15:clr>
            <a:srgbClr val="FBAE40"/>
          </p15:clr>
        </p15:guide>
        <p15:guide id="2" pos="2712">
          <p15:clr>
            <a:srgbClr val="FBAE40"/>
          </p15:clr>
        </p15:guide>
        <p15:guide id="3" pos="4968">
          <p15:clr>
            <a:srgbClr val="FBAE40"/>
          </p15:clr>
        </p15:guide>
        <p15:guide id="4" pos="508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E747C4D-C6EF-41FA-85EF-118D0DA8D8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2908" y="1556385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F5B35ED-D99D-4BDF-863A-F17B7321D535}"/>
              </a:ext>
            </a:extLst>
          </p:cNvPr>
          <p:cNvCxnSpPr>
            <a:cxnSpLocks/>
          </p:cNvCxnSpPr>
          <p:nvPr userDrawn="1"/>
        </p:nvCxnSpPr>
        <p:spPr>
          <a:xfrm>
            <a:off x="410740" y="3580232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85CF35B3-A30A-4C49-91CF-430835EFF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147" y="3180182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908AC106-42BE-4AC4-901B-7548E99A6DB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27852" y="1556385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7BD0DAF5-A647-442A-8E58-32B0DBC67447}"/>
              </a:ext>
            </a:extLst>
          </p:cNvPr>
          <p:cNvCxnSpPr>
            <a:cxnSpLocks/>
          </p:cNvCxnSpPr>
          <p:nvPr userDrawn="1"/>
        </p:nvCxnSpPr>
        <p:spPr>
          <a:xfrm>
            <a:off x="3225683" y="3580232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EC0390CD-77EF-4A9A-8531-042AFB8B51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28091" y="3180182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781041CA-00D1-4F3E-8023-D0D06D4FC9A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50757" y="1556385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A175D003-8624-45E2-82EA-FE00B568C44B}"/>
              </a:ext>
            </a:extLst>
          </p:cNvPr>
          <p:cNvCxnSpPr>
            <a:cxnSpLocks/>
          </p:cNvCxnSpPr>
          <p:nvPr userDrawn="1"/>
        </p:nvCxnSpPr>
        <p:spPr>
          <a:xfrm>
            <a:off x="6048588" y="3580232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66166075-782B-40F7-942A-72F361FF22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0996" y="3180182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B5D5B2BC-D45A-46A7-99D8-2570C929FF6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2908" y="3807891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7BAC293-33BE-4192-B2A8-4177612AA3ED}"/>
              </a:ext>
            </a:extLst>
          </p:cNvPr>
          <p:cNvCxnSpPr>
            <a:cxnSpLocks/>
          </p:cNvCxnSpPr>
          <p:nvPr userDrawn="1"/>
        </p:nvCxnSpPr>
        <p:spPr>
          <a:xfrm>
            <a:off x="410740" y="5831738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61D472F4-991C-4724-981E-93FE71D5DF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3147" y="543168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2E413321-3B4F-4989-A064-87BE7226B4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27852" y="3807891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4FFB4B8A-6293-49ED-AFF8-99DA4C5C4B79}"/>
              </a:ext>
            </a:extLst>
          </p:cNvPr>
          <p:cNvCxnSpPr>
            <a:cxnSpLocks/>
          </p:cNvCxnSpPr>
          <p:nvPr userDrawn="1"/>
        </p:nvCxnSpPr>
        <p:spPr>
          <a:xfrm>
            <a:off x="3225683" y="5831738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75EE1DF3-EB50-4890-83E2-632870983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8091" y="543168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43" name="Bildplatzhalter 4">
            <a:extLst>
              <a:ext uri="{FF2B5EF4-FFF2-40B4-BE49-F238E27FC236}">
                <a16:creationId xmlns:a16="http://schemas.microsoft.com/office/drawing/2014/main" id="{86EF4CC7-E900-4344-9F1F-422DCF5E9A5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50757" y="3807891"/>
            <a:ext cx="2681338" cy="154863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lang="en-GB" noProof="0"/>
              <a:t>Insert image</a:t>
            </a:r>
          </a:p>
          <a:p>
            <a:endParaRPr lang="en-GB" noProof="0"/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FF056BA5-F9CA-4604-BAA3-ED720404E23B}"/>
              </a:ext>
            </a:extLst>
          </p:cNvPr>
          <p:cNvCxnSpPr>
            <a:cxnSpLocks/>
          </p:cNvCxnSpPr>
          <p:nvPr userDrawn="1"/>
        </p:nvCxnSpPr>
        <p:spPr>
          <a:xfrm>
            <a:off x="6048588" y="5831738"/>
            <a:ext cx="268485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12C67A6D-F7ED-453B-B713-F8BDDCBE80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50996" y="543168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Image Headline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409C70E0-4AB5-4D02-A6B1-4F2817753C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9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04">
          <p15:clr>
            <a:srgbClr val="FBAE40"/>
          </p15:clr>
        </p15:guide>
        <p15:guide id="2" pos="2712">
          <p15:clr>
            <a:srgbClr val="FBAE40"/>
          </p15:clr>
        </p15:guide>
        <p15:guide id="3" pos="4968">
          <p15:clr>
            <a:srgbClr val="FBAE40"/>
          </p15:clr>
        </p15:guide>
        <p15:guide id="4" pos="508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98956664-1D7D-438A-BCF6-E3D0963D1EA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7338"/>
            <a:ext cx="3078956" cy="42846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7258763-7219-4E54-AD33-E4ECA761CA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46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98956664-1D7D-438A-BCF6-E3D0963D1EA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2118167"/>
            <a:ext cx="3078956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Key message 1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75EAEEB-04B1-453B-B76D-2A7EC75DE7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3148" y="3279666"/>
            <a:ext cx="3078956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Key message 2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14D526E-DCB4-4CBA-BF1C-64022C3D93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148" y="4441165"/>
            <a:ext cx="3078956" cy="844953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Key message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6EF6-A6CD-4FB4-A2F5-013F23F7F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326BCD1-DE80-441F-8E30-A54DE0F1FC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0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CD7C627E-42FF-4738-9F93-6E18E2BB97A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12588" y="1557338"/>
            <a:ext cx="8318825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E938C4E-4FFF-4D8B-9167-F02FBB3312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1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 / sub-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02C2961-033A-4CEB-B3EA-AD4FD5D97D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13148" y="2430684"/>
            <a:ext cx="3084909" cy="2495438"/>
          </a:xfrm>
        </p:spPr>
        <p:txBody>
          <a:bodyPr anchor="ctr">
            <a:noAutofit/>
          </a:bodyPr>
          <a:lstStyle>
            <a:lvl1pPr algn="r">
              <a:buNone/>
              <a:defRPr sz="1800" b="1">
                <a:latin typeface="+mj-lt"/>
              </a:defRPr>
            </a:lvl1pPr>
            <a:lvl2pPr>
              <a:buNone/>
              <a:defRPr b="1">
                <a:latin typeface="+mj-lt"/>
              </a:defRPr>
            </a:lvl2pPr>
            <a:lvl3pPr>
              <a:buNone/>
              <a:defRPr b="1">
                <a:latin typeface="+mj-lt"/>
              </a:defRPr>
            </a:lvl3pPr>
            <a:lvl4pPr>
              <a:buNone/>
              <a:defRPr b="1">
                <a:latin typeface="+mj-lt"/>
              </a:defRPr>
            </a:lvl4pPr>
            <a:lvl5pPr>
              <a:buNone/>
              <a:defRPr b="1">
                <a:latin typeface="+mj-lt"/>
              </a:defRPr>
            </a:lvl5pPr>
          </a:lstStyle>
          <a:p>
            <a:pPr lvl="0"/>
            <a:r>
              <a:rPr lang="en-GB" noProof="0" dirty="0"/>
              <a:t>Add text or other content such as chart, image, etc.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7260" y="1562284"/>
            <a:ext cx="3983594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Sub-item 1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75EAEEB-04B1-453B-B76D-2A7EC75DE7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7260" y="3071580"/>
            <a:ext cx="3983594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Sub-item 2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14D526E-DCB4-4CBA-BF1C-64022C3D93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7260" y="4580876"/>
            <a:ext cx="3983594" cy="1261124"/>
          </a:xfr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Sub-item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6EF6-A6CD-4FB4-A2F5-013F23F7F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065E80C-1536-4328-97A4-026A02AF3B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 flipH="1">
            <a:off x="2005927" y="3176870"/>
            <a:ext cx="4284659" cy="1045607"/>
          </a:xfrm>
          <a:prstGeom prst="trapezoid">
            <a:avLst>
              <a:gd name="adj" fmla="val 63153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algn="ctr">
              <a:buNone/>
              <a:defRPr>
                <a:noFill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C15D8C07-072E-4633-BE06-25A5141031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6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3045">
          <p15:clr>
            <a:srgbClr val="FBAE40"/>
          </p15:clr>
        </p15:guide>
        <p15:guide id="7" pos="29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6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6E0E152-CD0A-431E-8FB7-BFE3B3CAF9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2560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5055F09-8A90-4019-948C-B16E463122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5426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5E94C7E7-1D09-4E79-B0DD-B2E3A8012A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8292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ACD91629-7098-46C5-8309-3BBF1BF6BE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1159" y="1557020"/>
            <a:ext cx="2039695" cy="7139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61EF9E9-3994-4B17-B60D-2B8D7F25AA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148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7F91FB33-9097-4FF0-B6E1-C1D2C2AD11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05427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8" name="Textplatzhalter 25">
            <a:extLst>
              <a:ext uri="{FF2B5EF4-FFF2-40B4-BE49-F238E27FC236}">
                <a16:creationId xmlns:a16="http://schemas.microsoft.com/office/drawing/2014/main" id="{6035A2B3-D341-4F4F-A5EE-49DA0D74BB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98447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9" name="Textplatzhalter 25">
            <a:extLst>
              <a:ext uri="{FF2B5EF4-FFF2-40B4-BE49-F238E27FC236}">
                <a16:creationId xmlns:a16="http://schemas.microsoft.com/office/drawing/2014/main" id="{FF6AD2EF-6270-4869-A758-F71848E0FA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91314" y="2397761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0" name="Textplatzhalter 25">
            <a:extLst>
              <a:ext uri="{FF2B5EF4-FFF2-40B4-BE49-F238E27FC236}">
                <a16:creationId xmlns:a16="http://schemas.microsoft.com/office/drawing/2014/main" id="{8CFC348D-5632-426D-AA2D-DABAFFA44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3148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7AAE1D03-8D3F-4629-8BE4-06E3BCE55F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05427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E19F0519-A320-4F86-8E6E-9BA47D354E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98447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3" name="Textplatzhalter 25">
            <a:extLst>
              <a:ext uri="{FF2B5EF4-FFF2-40B4-BE49-F238E27FC236}">
                <a16:creationId xmlns:a16="http://schemas.microsoft.com/office/drawing/2014/main" id="{A5B2595E-D28C-4996-AF00-C60D115B21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91314" y="359791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148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5" name="Textplatzhalter 25">
            <a:extLst>
              <a:ext uri="{FF2B5EF4-FFF2-40B4-BE49-F238E27FC236}">
                <a16:creationId xmlns:a16="http://schemas.microsoft.com/office/drawing/2014/main" id="{A1D4038E-951F-4495-A468-F7D5AE8DDDD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05427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53C0DB09-ACA0-40DB-AE64-E4EAB9A918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98447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37" name="Textplatzhalter 25">
            <a:extLst>
              <a:ext uri="{FF2B5EF4-FFF2-40B4-BE49-F238E27FC236}">
                <a16:creationId xmlns:a16="http://schemas.microsoft.com/office/drawing/2014/main" id="{F8129593-1640-47B1-BA13-D0F7DF570F1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1314" y="4798060"/>
            <a:ext cx="2039540" cy="1005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Add text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CBB0EC83-1735-48AB-9A16-8370B1B81C55}"/>
              </a:ext>
            </a:extLst>
          </p:cNvPr>
          <p:cNvCxnSpPr/>
          <p:nvPr userDrawn="1"/>
        </p:nvCxnSpPr>
        <p:spPr>
          <a:xfrm>
            <a:off x="2452255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08EA04B-EE96-43C1-83C9-A34C3A201188}"/>
              </a:ext>
            </a:extLst>
          </p:cNvPr>
          <p:cNvCxnSpPr/>
          <p:nvPr userDrawn="1"/>
        </p:nvCxnSpPr>
        <p:spPr>
          <a:xfrm>
            <a:off x="4544966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D1F6948-594A-4C98-8F1D-DF8B91F206E9}"/>
              </a:ext>
            </a:extLst>
          </p:cNvPr>
          <p:cNvCxnSpPr/>
          <p:nvPr userDrawn="1"/>
        </p:nvCxnSpPr>
        <p:spPr>
          <a:xfrm>
            <a:off x="6637987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461B893-77AD-4E85-BDD1-FF4F43BC8432}"/>
              </a:ext>
            </a:extLst>
          </p:cNvPr>
          <p:cNvCxnSpPr/>
          <p:nvPr userDrawn="1"/>
        </p:nvCxnSpPr>
        <p:spPr>
          <a:xfrm>
            <a:off x="8730854" y="1557020"/>
            <a:ext cx="0" cy="424688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418FC23D-03B9-494C-B33D-3269CC80E9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9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8A26808-9702-47AF-AB00-277DF7364A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2561" y="1557020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70303-C157-4053-8FE9-D27A19EDF36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14781" y="2036763"/>
            <a:ext cx="4090019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1DD8478-1108-48F2-8218-6C4951C1C5C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636794" y="2035970"/>
            <a:ext cx="4094060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3129C45-2E11-4C89-80D6-A5274B19911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14781" y="4295328"/>
            <a:ext cx="4094833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93B9396E-F15D-40ED-B797-E66A5180977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634388" y="4295328"/>
            <a:ext cx="4090697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2579C72-F72E-4349-8927-98BBB76BDE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06764" y="1557021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F6ABBD9-6570-4638-BB16-311D48F0B47D}"/>
              </a:ext>
            </a:extLst>
          </p:cNvPr>
          <p:cNvCxnSpPr>
            <a:cxnSpLocks/>
          </p:cNvCxnSpPr>
          <p:nvPr userDrawn="1"/>
        </p:nvCxnSpPr>
        <p:spPr>
          <a:xfrm flipH="1">
            <a:off x="8721346" y="1558292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CE9E42A-7D54-4F2F-BF15-56D87DA48C4D}"/>
              </a:ext>
            </a:extLst>
          </p:cNvPr>
          <p:cNvCxnSpPr>
            <a:cxnSpLocks/>
          </p:cNvCxnSpPr>
          <p:nvPr userDrawn="1"/>
        </p:nvCxnSpPr>
        <p:spPr>
          <a:xfrm flipH="1">
            <a:off x="4493846" y="3816932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CCC1BE6-86E3-40C6-A456-88569FBF6B9F}"/>
              </a:ext>
            </a:extLst>
          </p:cNvPr>
          <p:cNvCxnSpPr>
            <a:cxnSpLocks/>
          </p:cNvCxnSpPr>
          <p:nvPr userDrawn="1"/>
        </p:nvCxnSpPr>
        <p:spPr>
          <a:xfrm flipH="1">
            <a:off x="8721346" y="3816932"/>
            <a:ext cx="10953" cy="202435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17528AE3-FBE5-4D1B-82F9-51BA17B57D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34387" y="1557020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C909B12A-7747-4CF4-A9F1-539F93343C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147" y="3815804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3BB6E596-E633-41A1-886D-91CAE61674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34387" y="3815804"/>
            <a:ext cx="4105157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9DA1CB5-7F55-463B-A694-FE3C130E68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1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94">
          <p15:clr>
            <a:srgbClr val="FBAE40"/>
          </p15:clr>
        </p15:guide>
        <p15:guide id="2" pos="378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038F3289-CCDA-4B7E-B01C-95AFAE16D28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0170" y="3813899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9C62D12A-C4AF-40C4-9509-EADF894043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30597" y="1557020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195FB2C-7CC1-45A5-9F6D-BC637218C60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52209" y="1557020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75048-4BB9-407C-ADFF-58434305B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587" y="1557338"/>
            <a:ext cx="2681100" cy="400050"/>
          </a:xfrm>
        </p:spPr>
        <p:txBody>
          <a:bodyPr anchor="b"/>
          <a:lstStyle>
            <a:lvl1pPr algn="ctr">
              <a:buNone/>
              <a:defRPr sz="1650"/>
            </a:lvl1pPr>
          </a:lstStyle>
          <a:p>
            <a:pPr lvl="0"/>
            <a:r>
              <a:rPr lang="en-GB" noProof="0"/>
              <a:t>Content 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E70303-C157-4053-8FE9-D27A19EDF36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14781" y="2036763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8701A2DA-5FAD-4B5D-AEE5-43A0209898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233065" y="2035970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41DD8478-1108-48F2-8218-6C4951C1C5C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052209" y="2035970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C3129C45-2E11-4C89-80D6-A5274B199117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14781" y="4295328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AF306442-C878-4E54-AE66-B0B5A9A8C81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230611" y="4292227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93B9396E-F15D-40ED-B797-E66A5180977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46440" y="4295328"/>
            <a:ext cx="2678645" cy="1546673"/>
          </a:xfrm>
        </p:spPr>
        <p:txBody>
          <a:bodyPr/>
          <a:lstStyle>
            <a:lvl3pPr>
              <a:buNone/>
              <a:defRPr/>
            </a:lvl3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810643D-F734-45B3-BD80-5DF79C76DC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2560" y="1557020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 dirty="0"/>
              <a:t>Content Headline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C63A8BAF-09E1-459D-AEB9-4DAF4ABCFF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30597" y="3813899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sp>
        <p:nvSpPr>
          <p:cNvPr id="37" name="Textplatzhalter 8">
            <a:extLst>
              <a:ext uri="{FF2B5EF4-FFF2-40B4-BE49-F238E27FC236}">
                <a16:creationId xmlns:a16="http://schemas.microsoft.com/office/drawing/2014/main" id="{E46DEF9E-A05C-404C-A522-D9699F86BF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52209" y="3813899"/>
            <a:ext cx="2690218" cy="39944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ts val="0"/>
              </a:spcBef>
              <a:buNone/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None/>
            </a:pPr>
            <a:r>
              <a:rPr lang="en-GB" noProof="0"/>
              <a:t>Content Headline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91C3A801-95A1-4F47-91F3-CC158C359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3100388" y="1555750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694DA3BE-DFE4-4669-A222-8189146FD7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100388" y="3815423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8DFCCBEE-3908-4042-88FD-07728E341C02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0814" y="3815423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7E29A1F4-9300-48CB-9CEF-390230FFFCAD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2426" y="3815423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5F98F7E-F0D1-43CF-B29D-57E773933177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2426" y="1557338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C21D696-8DB7-4BC6-9EE9-F0BD69E2BE73}"/>
              </a:ext>
            </a:extLst>
          </p:cNvPr>
          <p:cNvCxnSpPr>
            <a:cxnSpLocks/>
          </p:cNvCxnSpPr>
          <p:nvPr userDrawn="1"/>
        </p:nvCxnSpPr>
        <p:spPr>
          <a:xfrm flipH="1">
            <a:off x="5924876" y="1557338"/>
            <a:ext cx="0" cy="204911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D5C78F93-FCE5-4EB1-9DB6-3E4242D2E0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0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68">
          <p15:clr>
            <a:srgbClr val="FBAE40"/>
          </p15:clr>
        </p15:guide>
        <p15:guide id="2" pos="2604">
          <p15:clr>
            <a:srgbClr val="FBAE40"/>
          </p15:clr>
        </p15:guide>
        <p15:guide id="3" pos="2712">
          <p15:clr>
            <a:srgbClr val="FBAE40"/>
          </p15:clr>
        </p15:guide>
        <p15:guide id="4" pos="507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FFC36D3A-4454-4295-8B55-56A9DB873A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2064" y="1567180"/>
            <a:ext cx="2495447" cy="3533336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3147" y="5153012"/>
            <a:ext cx="249431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B3EAE4B5-2B76-4B75-B6A0-8B5AD14138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23736" y="1567180"/>
            <a:ext cx="2495447" cy="3533336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D246DD80-F91B-49A2-A762-C4122BDD64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13627" y="5153012"/>
            <a:ext cx="2516747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2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94CE9FC5-EB34-41B1-9819-148F52B2F02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35407" y="1567180"/>
            <a:ext cx="2495447" cy="3533336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34F2B500-BCB2-4055-B8B5-E2562766D7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35406" y="5153012"/>
            <a:ext cx="2496532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3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4EA536B5-05CC-4C3F-9C93-43B7527012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1722838C-FBF7-4A6D-8D42-75F52BC7632A}"/>
              </a:ext>
            </a:extLst>
          </p:cNvPr>
          <p:cNvSpPr/>
          <p:nvPr userDrawn="1"/>
        </p:nvSpPr>
        <p:spPr>
          <a:xfrm rot="5400000">
            <a:off x="2836761" y="5370395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Gleichschenkliges Dreieck 13">
            <a:extLst>
              <a:ext uri="{FF2B5EF4-FFF2-40B4-BE49-F238E27FC236}">
                <a16:creationId xmlns:a16="http://schemas.microsoft.com/office/drawing/2014/main" id="{414C294B-DEBA-4CA2-860E-DBB3FB27B256}"/>
              </a:ext>
            </a:extLst>
          </p:cNvPr>
          <p:cNvSpPr/>
          <p:nvPr userDrawn="1"/>
        </p:nvSpPr>
        <p:spPr>
          <a:xfrm rot="5400000">
            <a:off x="5759675" y="5360233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792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FE82168-9DDA-408A-9EF6-94F0FABCD4B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3148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2588" y="5153012"/>
            <a:ext cx="179672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46" name="Textplatzhalter 25">
            <a:extLst>
              <a:ext uri="{FF2B5EF4-FFF2-40B4-BE49-F238E27FC236}">
                <a16:creationId xmlns:a16="http://schemas.microsoft.com/office/drawing/2014/main" id="{640B6FB4-9EC0-4349-A2DC-15DA0CF8B39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86436" y="5153012"/>
            <a:ext cx="179672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2</a:t>
            </a:r>
          </a:p>
        </p:txBody>
      </p:sp>
      <p:sp>
        <p:nvSpPr>
          <p:cNvPr id="48" name="Textplatzhalter 25">
            <a:extLst>
              <a:ext uri="{FF2B5EF4-FFF2-40B4-BE49-F238E27FC236}">
                <a16:creationId xmlns:a16="http://schemas.microsoft.com/office/drawing/2014/main" id="{57E1B674-6F2B-4CFE-A6D7-AB1F455C5B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0284" y="5153012"/>
            <a:ext cx="1796723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3</a:t>
            </a:r>
          </a:p>
        </p:txBody>
      </p:sp>
      <p:sp>
        <p:nvSpPr>
          <p:cNvPr id="50" name="Textplatzhalter 25">
            <a:extLst>
              <a:ext uri="{FF2B5EF4-FFF2-40B4-BE49-F238E27FC236}">
                <a16:creationId xmlns:a16="http://schemas.microsoft.com/office/drawing/2014/main" id="{E33C40DB-9458-4E8E-A17C-15F8280A91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34131" y="5153012"/>
            <a:ext cx="1797284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4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7DE6EBDF-36FD-4C18-A3AA-25EDE96F48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86506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0A37D84-E257-40CF-86E3-AF2ECACC7C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59864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5B456769-FEC9-4F99-97E0-C406EFBDEF9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934446" y="1567181"/>
            <a:ext cx="1796653" cy="3526777"/>
          </a:xfrm>
          <a:prstGeom prst="rect">
            <a:avLst/>
          </a:prstGeom>
          <a:solidFill>
            <a:schemeClr val="accent4"/>
          </a:solidFill>
        </p:spPr>
        <p:txBody>
          <a:bodyPr lIns="180000" tIns="288000" rIns="180000"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EBE0208-B70C-4599-AF7F-BC70D8CACB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4EFBF286-9AB5-45D6-9228-CFA79902EB4A}"/>
              </a:ext>
            </a:extLst>
          </p:cNvPr>
          <p:cNvSpPr/>
          <p:nvPr userDrawn="1"/>
        </p:nvSpPr>
        <p:spPr>
          <a:xfrm rot="5400000">
            <a:off x="2140616" y="5370395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Gleichschenkliges Dreieck 17">
            <a:extLst>
              <a:ext uri="{FF2B5EF4-FFF2-40B4-BE49-F238E27FC236}">
                <a16:creationId xmlns:a16="http://schemas.microsoft.com/office/drawing/2014/main" id="{EE399A47-4EBF-4969-A3C6-8CAACDC4E4CC}"/>
              </a:ext>
            </a:extLst>
          </p:cNvPr>
          <p:cNvSpPr/>
          <p:nvPr userDrawn="1"/>
        </p:nvSpPr>
        <p:spPr>
          <a:xfrm rot="5400000">
            <a:off x="4315595" y="5360233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25DDF68-FD3B-4416-B541-633984935C05}"/>
              </a:ext>
            </a:extLst>
          </p:cNvPr>
          <p:cNvSpPr/>
          <p:nvPr userDrawn="1"/>
        </p:nvSpPr>
        <p:spPr>
          <a:xfrm rot="5400000">
            <a:off x="6489442" y="5360232"/>
            <a:ext cx="400053" cy="2586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703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FFC36D3A-4454-4295-8B55-56A9DB873A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148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63C9AC9-6827-4498-AE7F-2A312E519B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2063" y="5153012"/>
            <a:ext cx="1468378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1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D246DD80-F91B-49A2-A762-C4122BDD64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24666" y="5153012"/>
            <a:ext cx="1468378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2</a:t>
            </a:r>
          </a:p>
        </p:txBody>
      </p:sp>
      <p:sp>
        <p:nvSpPr>
          <p:cNvPr id="31" name="Textplatzhalter 25">
            <a:extLst>
              <a:ext uri="{FF2B5EF4-FFF2-40B4-BE49-F238E27FC236}">
                <a16:creationId xmlns:a16="http://schemas.microsoft.com/office/drawing/2014/main" id="{34F2B500-BCB2-4055-B8B5-E2562766D7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37268" y="5153012"/>
            <a:ext cx="146837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3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32A8A1A0-9938-4644-A0CD-B942650264C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125751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6FEAFD0D-93E3-4368-AEFF-EE466D846BF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838354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09DE111-C831-4A01-8D76-EA5D2D750C3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50957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7E1430DA-282F-4C27-BC8F-64F9031D00F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3561" y="1567180"/>
            <a:ext cx="1467293" cy="3536892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288000" rIns="180000" bIns="4572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de-DE" sz="135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5" name="Textplatzhalter 25">
            <a:extLst>
              <a:ext uri="{FF2B5EF4-FFF2-40B4-BE49-F238E27FC236}">
                <a16:creationId xmlns:a16="http://schemas.microsoft.com/office/drawing/2014/main" id="{2D8013B4-2E2D-4DED-9DC8-919D782E80A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40226" y="5153012"/>
            <a:ext cx="146837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4</a:t>
            </a:r>
          </a:p>
        </p:txBody>
      </p:sp>
      <p:sp>
        <p:nvSpPr>
          <p:cNvPr id="27" name="Textplatzhalter 25">
            <a:extLst>
              <a:ext uri="{FF2B5EF4-FFF2-40B4-BE49-F238E27FC236}">
                <a16:creationId xmlns:a16="http://schemas.microsoft.com/office/drawing/2014/main" id="{0E5430CD-D454-4A78-8011-1D7392EA14B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262475" y="5153012"/>
            <a:ext cx="1468379" cy="693420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GB" noProof="0" dirty="0"/>
              <a:t>Step 5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6E481717-447D-4E77-9054-5728C59921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0BD5D8BB-4FBB-4D67-AE36-5E2E69E17467}"/>
              </a:ext>
            </a:extLst>
          </p:cNvPr>
          <p:cNvSpPr/>
          <p:nvPr userDrawn="1"/>
        </p:nvSpPr>
        <p:spPr>
          <a:xfrm rot="5400000">
            <a:off x="1789488" y="5390648"/>
            <a:ext cx="400053" cy="218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736617CD-905D-4273-9E4E-AD0759EDD321}"/>
              </a:ext>
            </a:extLst>
          </p:cNvPr>
          <p:cNvSpPr/>
          <p:nvPr userDrawn="1"/>
        </p:nvSpPr>
        <p:spPr>
          <a:xfrm rot="5400000">
            <a:off x="3502091" y="5380486"/>
            <a:ext cx="400053" cy="218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A531E240-358E-4DF9-B9EB-5CF72898678C}"/>
              </a:ext>
            </a:extLst>
          </p:cNvPr>
          <p:cNvSpPr/>
          <p:nvPr userDrawn="1"/>
        </p:nvSpPr>
        <p:spPr>
          <a:xfrm rot="5400000">
            <a:off x="5213264" y="5380486"/>
            <a:ext cx="400053" cy="2181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C2AC6B2E-E983-43CC-87EF-66B778DB10B0}"/>
              </a:ext>
            </a:extLst>
          </p:cNvPr>
          <p:cNvSpPr/>
          <p:nvPr userDrawn="1"/>
        </p:nvSpPr>
        <p:spPr>
          <a:xfrm rot="5400000">
            <a:off x="6928034" y="5370105"/>
            <a:ext cx="394513" cy="2333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2460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EA39549A-E75B-46CF-A259-8F153703D24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3148" y="1557338"/>
            <a:ext cx="3085198" cy="2066795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Insert image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8E721C7E-3A8E-48F8-9A92-D2F8FE276A4B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/>
          <a:p>
            <a:r>
              <a:rPr lang="en-GB" noProof="0"/>
              <a:t>Insert table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E3B98D2-7FE2-4BF3-8235-639BC6691D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13148" y="3775206"/>
            <a:ext cx="3085198" cy="2066795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Insert image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AC43F710-1ACC-4451-B4C6-6F511656E9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8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8E721C7E-3A8E-48F8-9A92-D2F8FE276A4B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626644" y="1557338"/>
            <a:ext cx="5104210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table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9220EB-9E10-4ED6-8988-8D831C31F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148" y="1557338"/>
            <a:ext cx="3078956" cy="4284662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F538D-F170-4486-B130-132EBB2B2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3D2F954-9CE6-41BA-9E1C-DB4A2FAC2F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5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2933">
          <p15:clr>
            <a:srgbClr val="FBAE40"/>
          </p15:clr>
        </p15:guide>
        <p15:guide id="5" pos="304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C96AB528-5D11-4CD0-BAE7-79B69D081A04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12588" y="1557338"/>
            <a:ext cx="8318825" cy="428466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table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B03B98C9-C68C-40B1-A789-D6E7E612A5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0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6A4F70-9711-4131-8D11-9744FB715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147" y="1557338"/>
            <a:ext cx="8318265" cy="4284662"/>
          </a:xfrm>
        </p:spPr>
        <p:txBody>
          <a:bodyPr/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250167-3047-48CB-918A-044236C5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6E8C2D-3E50-4B02-A1A3-84BDDBE2D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91DB3235-6019-4220-A01F-DC5794D7EA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1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8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57ED4-1861-4D64-98F9-A0F19176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751C92-DD49-42E8-88D1-8C98A2E76F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7D698A3-87EE-4AF4-AFB2-8898FF70E5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588" y="1071208"/>
            <a:ext cx="8317706" cy="415498"/>
          </a:xfrm>
        </p:spPr>
        <p:txBody>
          <a:bodyPr tIns="0" anchor="ctr">
            <a:noAutofit/>
          </a:bodyPr>
          <a:lstStyle>
            <a:lvl1pPr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0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5486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07877-3CD5-4AB4-A76F-236D21B3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EAAD-0A8F-430B-B875-27B25BCEC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66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B19C-8DF3-4837-87A1-67A96F4BF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3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4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heme" Target="../theme/theme4.xml"/><Relationship Id="rId37" Type="http://schemas.openxmlformats.org/officeDocument/2006/relationships/image" Target="../media/image6.sv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4.svg"/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B112-3DA2-423F-8C61-B5BE66F4136D}" type="datetimeFigureOut">
              <a:rPr lang="en-US" smtClean="0"/>
              <a:t>19-Aug-22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E65A-C2FD-4920-85A6-39F4FA6B1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186774E5-C77C-4466-9B5D-AC29E1621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ChangeArrowheads="1"/>
          </p:cNvSpPr>
          <p:nvPr userDrawn="1"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nip Same Side Corner Rectangle 7"/>
          <p:cNvSpPr/>
          <p:nvPr userDrawn="1"/>
        </p:nvSpPr>
        <p:spPr bwMode="auto">
          <a:xfrm rot="10800000">
            <a:off x="5714998" y="133350"/>
            <a:ext cx="3429003" cy="19866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Rectangle 48"/>
          <p:cNvSpPr>
            <a:spLocks noChangeArrowheads="1"/>
          </p:cNvSpPr>
          <p:nvPr userDrawn="1"/>
        </p:nvSpPr>
        <p:spPr bwMode="auto">
          <a:xfrm>
            <a:off x="0" y="6400799"/>
            <a:ext cx="9144000" cy="532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lowchart: Delay 9"/>
          <p:cNvSpPr/>
          <p:nvPr userDrawn="1"/>
        </p:nvSpPr>
        <p:spPr bwMode="auto">
          <a:xfrm rot="16200000">
            <a:off x="486390" y="5494391"/>
            <a:ext cx="420018" cy="1392798"/>
          </a:xfrm>
          <a:custGeom>
            <a:avLst/>
            <a:gdLst>
              <a:gd name="connsiteX0" fmla="*/ 0 w 838200"/>
              <a:gd name="connsiteY0" fmla="*/ 0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0 w 838200"/>
              <a:gd name="connsiteY5" fmla="*/ 0 h 1392798"/>
              <a:gd name="connsiteX0" fmla="*/ 0 w 838200"/>
              <a:gd name="connsiteY0" fmla="*/ 0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152399 w 838200"/>
              <a:gd name="connsiteY5" fmla="*/ 630798 h 1392798"/>
              <a:gd name="connsiteX6" fmla="*/ 0 w 838200"/>
              <a:gd name="connsiteY6" fmla="*/ 0 h 1392798"/>
              <a:gd name="connsiteX0" fmla="*/ 0 w 838200"/>
              <a:gd name="connsiteY0" fmla="*/ 0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152399 w 838200"/>
              <a:gd name="connsiteY5" fmla="*/ 630798 h 1392798"/>
              <a:gd name="connsiteX6" fmla="*/ 0 w 838200"/>
              <a:gd name="connsiteY6" fmla="*/ 0 h 1392798"/>
              <a:gd name="connsiteX0" fmla="*/ 419100 w 838200"/>
              <a:gd name="connsiteY0" fmla="*/ 9525 h 1392798"/>
              <a:gd name="connsiteX1" fmla="*/ 419100 w 838200"/>
              <a:gd name="connsiteY1" fmla="*/ 0 h 1392798"/>
              <a:gd name="connsiteX2" fmla="*/ 838200 w 838200"/>
              <a:gd name="connsiteY2" fmla="*/ 696399 h 1392798"/>
              <a:gd name="connsiteX3" fmla="*/ 419100 w 838200"/>
              <a:gd name="connsiteY3" fmla="*/ 1392798 h 1392798"/>
              <a:gd name="connsiteX4" fmla="*/ 0 w 838200"/>
              <a:gd name="connsiteY4" fmla="*/ 1392798 h 1392798"/>
              <a:gd name="connsiteX5" fmla="*/ 152399 w 838200"/>
              <a:gd name="connsiteY5" fmla="*/ 630798 h 1392798"/>
              <a:gd name="connsiteX6" fmla="*/ 419100 w 838200"/>
              <a:gd name="connsiteY6" fmla="*/ 9525 h 1392798"/>
              <a:gd name="connsiteX0" fmla="*/ 266729 w 685829"/>
              <a:gd name="connsiteY0" fmla="*/ 9525 h 1392798"/>
              <a:gd name="connsiteX1" fmla="*/ 266729 w 685829"/>
              <a:gd name="connsiteY1" fmla="*/ 0 h 1392798"/>
              <a:gd name="connsiteX2" fmla="*/ 685829 w 685829"/>
              <a:gd name="connsiteY2" fmla="*/ 696399 h 1392798"/>
              <a:gd name="connsiteX3" fmla="*/ 266729 w 685829"/>
              <a:gd name="connsiteY3" fmla="*/ 1392798 h 1392798"/>
              <a:gd name="connsiteX4" fmla="*/ 266729 w 685829"/>
              <a:gd name="connsiteY4" fmla="*/ 1383273 h 1392798"/>
              <a:gd name="connsiteX5" fmla="*/ 28 w 685829"/>
              <a:gd name="connsiteY5" fmla="*/ 630798 h 1392798"/>
              <a:gd name="connsiteX6" fmla="*/ 266729 w 685829"/>
              <a:gd name="connsiteY6" fmla="*/ 9525 h 1392798"/>
              <a:gd name="connsiteX0" fmla="*/ 918 w 420018"/>
              <a:gd name="connsiteY0" fmla="*/ 9525 h 1392798"/>
              <a:gd name="connsiteX1" fmla="*/ 918 w 420018"/>
              <a:gd name="connsiteY1" fmla="*/ 0 h 1392798"/>
              <a:gd name="connsiteX2" fmla="*/ 420018 w 420018"/>
              <a:gd name="connsiteY2" fmla="*/ 696399 h 1392798"/>
              <a:gd name="connsiteX3" fmla="*/ 918 w 420018"/>
              <a:gd name="connsiteY3" fmla="*/ 1392798 h 1392798"/>
              <a:gd name="connsiteX4" fmla="*/ 918 w 420018"/>
              <a:gd name="connsiteY4" fmla="*/ 1383273 h 1392798"/>
              <a:gd name="connsiteX5" fmla="*/ 917 w 420018"/>
              <a:gd name="connsiteY5" fmla="*/ 707001 h 1392798"/>
              <a:gd name="connsiteX6" fmla="*/ 918 w 420018"/>
              <a:gd name="connsiteY6" fmla="*/ 9525 h 1392798"/>
              <a:gd name="connsiteX0" fmla="*/ 918 w 420018"/>
              <a:gd name="connsiteY0" fmla="*/ 9525 h 1392798"/>
              <a:gd name="connsiteX1" fmla="*/ 918 w 420018"/>
              <a:gd name="connsiteY1" fmla="*/ 0 h 1392798"/>
              <a:gd name="connsiteX2" fmla="*/ 420018 w 420018"/>
              <a:gd name="connsiteY2" fmla="*/ 696399 h 1392798"/>
              <a:gd name="connsiteX3" fmla="*/ 918 w 420018"/>
              <a:gd name="connsiteY3" fmla="*/ 1392798 h 1392798"/>
              <a:gd name="connsiteX4" fmla="*/ 918 w 420018"/>
              <a:gd name="connsiteY4" fmla="*/ 1383273 h 1392798"/>
              <a:gd name="connsiteX5" fmla="*/ 917 w 420018"/>
              <a:gd name="connsiteY5" fmla="*/ 707001 h 1392798"/>
              <a:gd name="connsiteX6" fmla="*/ 918 w 420018"/>
              <a:gd name="connsiteY6" fmla="*/ 9525 h 139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018" h="1392798">
                <a:moveTo>
                  <a:pt x="918" y="9525"/>
                </a:moveTo>
                <a:lnTo>
                  <a:pt x="918" y="0"/>
                </a:lnTo>
                <a:cubicBezTo>
                  <a:pt x="232381" y="0"/>
                  <a:pt x="420018" y="311788"/>
                  <a:pt x="420018" y="696399"/>
                </a:cubicBezTo>
                <a:cubicBezTo>
                  <a:pt x="420018" y="1081010"/>
                  <a:pt x="232381" y="1392798"/>
                  <a:pt x="918" y="1392798"/>
                </a:cubicBezTo>
                <a:lnTo>
                  <a:pt x="918" y="1383273"/>
                </a:lnTo>
                <a:cubicBezTo>
                  <a:pt x="4093" y="1129273"/>
                  <a:pt x="-2258" y="961001"/>
                  <a:pt x="917" y="707001"/>
                </a:cubicBezTo>
                <a:cubicBezTo>
                  <a:pt x="-2258" y="468160"/>
                  <a:pt x="4093" y="219791"/>
                  <a:pt x="918" y="9525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1" name="Picture 2" descr="V:\Media\logos\3dlogos\3D symbol mark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07" y="6098885"/>
            <a:ext cx="1132584" cy="5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5943600" y="-76200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IA Medium" pitchFamily="34" charset="-127"/>
                <a:ea typeface="KIA Medium" pitchFamily="34" charset="-127"/>
              </a:rPr>
              <a:t>Kia Motors Slovakia</a:t>
            </a:r>
            <a:endParaRPr lang="en-US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5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186774E5-C77C-4466-9B5D-AC29E1621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35839CC8-D340-4614-8C86-4829C5993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549" r="20810" b="65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5343C70-55A6-4D8E-BCC3-A1612BF0F788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alpha val="1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FE68661-2075-4C3C-A11E-21F04C9C115D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 l="56788" b="38592"/>
          <a:stretch/>
        </p:blipFill>
        <p:spPr>
          <a:xfrm>
            <a:off x="0" y="280268"/>
            <a:ext cx="1491004" cy="120492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ACE6BF-6E54-440F-9DAC-C17D5195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7" y="1557338"/>
            <a:ext cx="8318265" cy="428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Add text</a:t>
            </a:r>
          </a:p>
          <a:p>
            <a:pPr lvl="2"/>
            <a:r>
              <a:rPr lang="en-GB" noProof="0" dirty="0"/>
              <a:t>Add text</a:t>
            </a:r>
          </a:p>
          <a:p>
            <a:pPr lvl="3"/>
            <a:r>
              <a:rPr lang="en-GB" noProof="0" dirty="0"/>
              <a:t>Add text</a:t>
            </a:r>
          </a:p>
          <a:p>
            <a:pPr lvl="4"/>
            <a:r>
              <a:rPr lang="en-GB" noProof="0" dirty="0"/>
              <a:t>Add 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D89F2E-8A28-4E74-BFF1-6117EBA16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588" y="6306953"/>
            <a:ext cx="9178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>
                <a:solidFill>
                  <a:schemeClr val="accent3"/>
                </a:solidFill>
              </a:defRPr>
            </a:lvl1pPr>
          </a:lstStyle>
          <a:p>
            <a:fld id="{A5D78A9C-5499-4BCC-B39B-C859BB580E07}" type="slidenum">
              <a:rPr lang="en-GB" noProof="0" smtClean="0"/>
              <a:pPr/>
              <a:t>‹#›</a:t>
            </a:fld>
            <a:endParaRPr lang="en-GB" sz="825" noProof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3FE56C3-2BA4-447D-BBA9-AD2D1BF57FA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014855" y="6235018"/>
            <a:ext cx="716558" cy="38679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45C4038-36B7-4372-89E9-DBE09CCF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473795"/>
            <a:ext cx="8317706" cy="51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41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Calibri" panose="020F0502020204030204" pitchFamily="34" charset="0"/>
        <a:buChar char="›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5600" indent="-171450" algn="l" defTabSz="685800" rtl="0" eaLnBrk="1" latinLnBrk="0" hangingPunct="1">
        <a:lnSpc>
          <a:spcPct val="100000"/>
        </a:lnSpc>
        <a:spcBef>
          <a:spcPts val="225"/>
        </a:spcBef>
        <a:buFont typeface="Calibri" panose="020F0502020204030204" pitchFamily="34" charset="0"/>
        <a:buChar char="›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18400" indent="-171450" algn="l" defTabSz="685800" rtl="0" eaLnBrk="1" latinLnBrk="0" hangingPunct="1">
        <a:lnSpc>
          <a:spcPct val="100000"/>
        </a:lnSpc>
        <a:spcBef>
          <a:spcPts val="375"/>
        </a:spcBef>
        <a:buFont typeface="Calibri" panose="020F0502020204030204" pitchFamily="34" charset="0"/>
        <a:buChar char="›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91200" indent="-171450" algn="l" defTabSz="685800" rtl="0" eaLnBrk="1" latinLnBrk="0" hangingPunct="1">
        <a:lnSpc>
          <a:spcPct val="100000"/>
        </a:lnSpc>
        <a:spcBef>
          <a:spcPts val="375"/>
        </a:spcBef>
        <a:buFont typeface="Calibri" panose="020F0502020204030204" pitchFamily="34" charset="0"/>
        <a:buChar char="›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171450" algn="l" defTabSz="685800" rtl="0" eaLnBrk="1" latinLnBrk="0" hangingPunct="1">
        <a:lnSpc>
          <a:spcPct val="100000"/>
        </a:lnSpc>
        <a:spcBef>
          <a:spcPts val="375"/>
        </a:spcBef>
        <a:buFont typeface="Calibri" panose="020F0502020204030204" pitchFamily="34" charset="0"/>
        <a:buChar char="›"/>
        <a:defRPr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pos="347">
          <p15:clr>
            <a:srgbClr val="F26B43"/>
          </p15:clr>
        </p15:guide>
        <p15:guide id="13" pos="7333">
          <p15:clr>
            <a:srgbClr val="F26B43"/>
          </p15:clr>
        </p15:guide>
        <p15:guide id="14" orient="horz" pos="663">
          <p15:clr>
            <a:srgbClr val="F26B43"/>
          </p15:clr>
        </p15:guide>
        <p15:guide id="15" orient="horz" pos="4133">
          <p15:clr>
            <a:srgbClr val="F26B43"/>
          </p15:clr>
        </p15:guide>
        <p15:guide id="16" orient="horz" pos="3680">
          <p15:clr>
            <a:srgbClr val="F26B43"/>
          </p15:clr>
        </p15:guide>
        <p15:guide id="17" orient="horz" pos="346">
          <p15:clr>
            <a:srgbClr val="F26B43"/>
          </p15:clr>
        </p15:guide>
        <p15:guide id="18" orient="horz" pos="935">
          <p15:clr>
            <a:srgbClr val="F26B43"/>
          </p15:clr>
        </p15:guide>
        <p15:guide id="19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5" Type="http://schemas.openxmlformats.org/officeDocument/2006/relationships/hyperlink" Target="mailto:vzdelavanie@kia.sk" TargetMode="Externa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5CA0AA5-74DA-4E11-9D78-EF27B2E6C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D79F2D05-0E78-41A9-8E0A-401586B3E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884601"/>
            <a:ext cx="7149703" cy="833249"/>
          </a:xfrm>
        </p:spPr>
        <p:txBody>
          <a:bodyPr/>
          <a:lstStyle/>
          <a:p>
            <a:r>
              <a:rPr lang="en-GB" sz="4000" b="1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Vzdel</a:t>
            </a:r>
            <a:r>
              <a:rPr lang="sk-SK" sz="4000" b="1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ávacie</a:t>
            </a:r>
            <a:r>
              <a:rPr lang="sk-SK" sz="4000" b="1" dirty="0">
                <a:latin typeface="KIA Light" panose="020B0600000101010101" pitchFamily="34" charset="-127"/>
                <a:ea typeface="KIA Light" panose="020B0600000101010101" pitchFamily="34" charset="-127"/>
              </a:rPr>
              <a:t> stredisko</a:t>
            </a:r>
            <a:endParaRPr lang="en-GB" sz="4000" b="1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1DB8246A-DB66-4C74-8BDB-377E40D67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411" y="3717669"/>
            <a:ext cx="3015853" cy="381000"/>
          </a:xfrm>
        </p:spPr>
        <p:txBody>
          <a:bodyPr/>
          <a:lstStyle/>
          <a:p>
            <a:pPr algn="ctr"/>
            <a:r>
              <a:rPr lang="sk-SK" sz="2000" b="1" dirty="0">
                <a:latin typeface="KIA Light" panose="020B0600000101010101" pitchFamily="34" charset="-127"/>
                <a:ea typeface="KIA Light" panose="020B0600000101010101" pitchFamily="34" charset="-127"/>
              </a:rPr>
              <a:t>Oddelenie vzdelávania </a:t>
            </a:r>
            <a:endParaRPr lang="en-GB" sz="2000" b="1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27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21816" y="315916"/>
            <a:ext cx="359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č</a:t>
            </a:r>
            <a:r>
              <a:rPr lang="en-US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202</a:t>
            </a:r>
            <a:endParaRPr lang="en-US" sz="28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49317"/>
              </p:ext>
            </p:extLst>
          </p:nvPr>
        </p:nvGraphicFramePr>
        <p:xfrm>
          <a:off x="228600" y="990600"/>
          <a:ext cx="3634382" cy="566388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1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99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 s kancelárskymi stoličkami</a:t>
                      </a:r>
                      <a:endParaRPr lang="en-US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(24 </a:t>
                      </a:r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58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Elektrické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ovládanie plátna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ozlíšenie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1024:768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4:3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52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Biela tabuľa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posúvateľná na stene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na stene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posuvná na kolieskach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298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 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230V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ks)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v stene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591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Oddychový priestor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okrúhle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stoly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stoličky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6648680" y="1118210"/>
            <a:ext cx="2057400" cy="16249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-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24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1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60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Dostupné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plazmové TV, vešiak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305300" y="542639"/>
            <a:ext cx="2057400" cy="12007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PC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školenia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Pohovory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Špecializované PC školenia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34" y="2971800"/>
            <a:ext cx="4419600" cy="294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709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81000" y="382160"/>
            <a:ext cx="369524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 č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203</a:t>
            </a:r>
            <a:endParaRPr lang="en-US" sz="315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32030"/>
              </p:ext>
            </p:extLst>
          </p:nvPr>
        </p:nvGraphicFramePr>
        <p:xfrm>
          <a:off x="209035" y="1035169"/>
          <a:ext cx="4419600" cy="366618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802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84">
                <a:tc>
                  <a:txBody>
                    <a:bodyPr/>
                    <a:lstStyle/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 s kancelárskymi stoličkami</a:t>
                      </a:r>
                      <a:endParaRPr lang="en-US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17</a:t>
                      </a:r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700*1200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mm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84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02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Elektrické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ovládanie plátna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Rozlíšenie</a:t>
                      </a:r>
                      <a:r>
                        <a:rPr lang="en-US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“</a:t>
                      </a:r>
                      <a:r>
                        <a:rPr lang="en-US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1280:800</a:t>
                      </a:r>
                      <a:r>
                        <a:rPr lang="sk-SK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2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“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16:10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1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headset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(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náhlavný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375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Biela tabuľa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posúvateľná na stene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na stene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posuvná na kolieskach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838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 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230V</a:t>
                      </a:r>
                      <a:endParaRPr lang="sk-SK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ks)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v stene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257175" y="4849576"/>
            <a:ext cx="2066925" cy="1819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informácie</a:t>
            </a:r>
            <a:r>
              <a:rPr lang="en-US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-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25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1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57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Dostupné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plazmové TV, vešiak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08589" y="4853205"/>
            <a:ext cx="2038350" cy="1816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vhodná</a:t>
            </a:r>
            <a:r>
              <a:rPr lang="sk-SK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na</a:t>
            </a:r>
            <a:r>
              <a:rPr lang="en-US" sz="14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4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Tréningy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Porady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Školenia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Pohovory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39" y="301589"/>
            <a:ext cx="4571999" cy="3051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08" y="3429000"/>
            <a:ext cx="4343660" cy="289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0003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57200" y="381000"/>
            <a:ext cx="3759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č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204</a:t>
            </a:r>
            <a:endParaRPr lang="en-US" sz="315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715810"/>
              </p:ext>
            </p:extLst>
          </p:nvPr>
        </p:nvGraphicFramePr>
        <p:xfrm>
          <a:off x="4548685" y="152400"/>
          <a:ext cx="4495800" cy="267096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27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53">
                <a:tc>
                  <a:txBody>
                    <a:bodyPr/>
                    <a:lstStyle/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 s kancelárskymi stoličkami</a:t>
                      </a:r>
                      <a:endParaRPr lang="en-US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(42</a:t>
                      </a:r>
                      <a:r>
                        <a:rPr lang="en-US" sz="100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  <a:endParaRPr lang="en-US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mm na kolieskach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53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2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Elektrické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ovládanie plátna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Rozlíšenie</a:t>
                      </a:r>
                      <a:r>
                        <a:rPr lang="en-US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“</a:t>
                      </a:r>
                      <a:r>
                        <a:rPr lang="en-US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1280:800</a:t>
                      </a:r>
                      <a:r>
                        <a:rPr lang="sk-SK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2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“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16:10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61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3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headset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(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náhlavný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8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Rečnícky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pult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KIA logo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5428836" y="3153578"/>
            <a:ext cx="1924281" cy="3213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- 126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266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Miestnosť je riadená cez dotykový LCD panel umiestnený na lektorskom stole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Dostupné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plazmové TV, vešiak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,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posuvné biele tabule na kolieskach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528193" y="3293026"/>
            <a:ext cx="1500685" cy="2627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na:</a:t>
            </a:r>
            <a:endParaRPr lang="en-US" sz="1200" kern="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Konferencie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 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Tréningy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Semináre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Prednášky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Porady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Pohovory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Školské návštevy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en-US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5" y="3332537"/>
            <a:ext cx="4952999" cy="330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36" y="1005286"/>
            <a:ext cx="3571664" cy="228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8080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89436" y="417840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č</a:t>
            </a:r>
            <a:r>
              <a:rPr lang="en-US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</a:t>
            </a:r>
            <a:r>
              <a:rPr lang="sk-SK" sz="28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205 </a:t>
            </a:r>
            <a:endParaRPr lang="en-US" sz="28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77432"/>
              </p:ext>
            </p:extLst>
          </p:nvPr>
        </p:nvGraphicFramePr>
        <p:xfrm>
          <a:off x="228600" y="1264778"/>
          <a:ext cx="4343400" cy="29385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969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 so stoličkami</a:t>
                      </a:r>
                      <a:endParaRPr lang="en-US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(7</a:t>
                      </a:r>
                      <a:r>
                        <a:rPr lang="en-US" sz="100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  <a:endParaRPr lang="en-US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 s PC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26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stoly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Kancelárske stoličky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(8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26">
                <a:tc>
                  <a:txBody>
                    <a:bodyPr/>
                    <a:lstStyle/>
                    <a:p>
                      <a:pPr algn="ctr"/>
                      <a:r>
                        <a:rPr lang="sk-SK" sz="1000" kern="0" noProof="0"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Malá</a:t>
                      </a:r>
                      <a:r>
                        <a:rPr lang="sk-SK" sz="1000" kern="0" baseline="0" noProof="0"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 tabuľa </a:t>
                      </a:r>
                      <a:r>
                        <a:rPr lang="sk-SK" sz="1000" kern="0" noProof="0" dirty="0"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s projektorom</a:t>
                      </a:r>
                      <a:r>
                        <a:rPr lang="sk-SK" sz="1000" kern="0" baseline="0" noProof="0" dirty="0"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 a reproduktorom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Rozlíšenie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4000:4000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16:10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Biela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tabuľa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Posuvná na kolieskach</a:t>
                      </a:r>
                      <a:endParaRPr lang="en-US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223032" y="4419600"/>
            <a:ext cx="2066925" cy="17851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-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8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57 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m2</a:t>
            </a: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Dostupnosť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flipčártových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stojanov, plazmová TV, </a:t>
            </a:r>
            <a:r>
              <a:rPr lang="en-US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intera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ívna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smart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tabuľa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,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vešiak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14600" y="4419600"/>
            <a:ext cx="2057400" cy="1785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GB" sz="1200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</a:t>
            </a:r>
            <a:r>
              <a:rPr lang="en-GB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GB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Malé porady</a:t>
            </a:r>
            <a:r>
              <a:rPr lang="en-GB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 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Internetová miestnosť</a:t>
            </a:r>
            <a:endParaRPr lang="en-GB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Návštevy</a:t>
            </a:r>
            <a:endParaRPr lang="en-GB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Pohovory</a:t>
            </a:r>
            <a:endParaRPr lang="en-GB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GB" sz="11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5" y="4797117"/>
            <a:ext cx="3087796" cy="206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71" y="2764511"/>
            <a:ext cx="3694265" cy="246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28" y="152400"/>
            <a:ext cx="4343660" cy="289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0490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530484"/>
            <a:ext cx="3731480" cy="1573873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C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Vybavenie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Pohovka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- 5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Vodný dávkovač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– 2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Predajný automat drobného občerstvenia 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1 pc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PC kiosky 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– 4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9" y="4323343"/>
            <a:ext cx="3658643" cy="244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7" y="2197131"/>
            <a:ext cx="3238861" cy="216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8" y="2144123"/>
            <a:ext cx="3318092" cy="2214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50" y="4410875"/>
            <a:ext cx="3449753" cy="230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2789471" y="83718"/>
            <a:ext cx="37338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Oddychová časť</a:t>
            </a:r>
            <a:endParaRPr lang="en-US" sz="315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3163" y="660799"/>
            <a:ext cx="2246522" cy="15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en-US" sz="12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Vhodnosť využitia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Oddychová časť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Internet</a:t>
            </a:r>
          </a:p>
          <a:p>
            <a:pPr algn="l"/>
            <a:endParaRPr lang="en-US" dirty="0" err="1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3377" y="838200"/>
            <a:ext cx="2221965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- 19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algn="l"/>
            <a:endParaRPr lang="en-US" dirty="0" err="1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12258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816063" y="383488"/>
            <a:ext cx="23342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Openshop</a:t>
            </a:r>
            <a:endParaRPr lang="en-US" sz="32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0" y="275289"/>
            <a:ext cx="4420043" cy="3382311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Vybavenie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endParaRPr lang="sk-SK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Zásuvka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400V – 10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zabudovaná v stene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Zásuvka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230V – 22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zabudovaná v stene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Prívod stlačeného vzduchu 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- 9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zabudovaná v stene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Vstupná posuvná brána 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(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pre automobily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KIA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automobily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: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Venga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I. 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ácia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ks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Cee´d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	I.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ácia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ks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	I.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ácia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(facelift)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– 1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ks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	II.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ácia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3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Cee´d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Sw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I.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ácia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ks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Sportage	I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ácia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– 1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ks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	II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gener</a:t>
            </a:r>
            <a:r>
              <a:rPr lang="sk-SK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ácia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 – 1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ks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	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93425" y="4343400"/>
            <a:ext cx="1989954" cy="16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654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Dostupné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plazmové TV, vešiak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0" y="1120663"/>
            <a:ext cx="3801062" cy="253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79" y="3962400"/>
            <a:ext cx="3155588" cy="210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" y="3657600"/>
            <a:ext cx="3857391" cy="257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2271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504426" y="123021"/>
            <a:ext cx="1994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Jedáleň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4485" y="1104914"/>
            <a:ext cx="3676650" cy="52578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Vybavenie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Jedálenské stoly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- 25 pcs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Jedálenské stoličky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– 100 pcs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Plazmová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TV – 2 pcs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Dávkovač vody a </a:t>
            </a:r>
            <a:r>
              <a:rPr lang="en-US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ávomat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– 2 pc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 - 100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Vhodnosť využitia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Oddychová časť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Obedy, večere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97151"/>
            <a:ext cx="4887861" cy="326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68" y="3859449"/>
            <a:ext cx="4431182" cy="29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444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79955"/>
            <a:ext cx="3316194" cy="221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981200" y="230669"/>
            <a:ext cx="1574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Bufet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</a:rPr>
              <a:t>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143000"/>
            <a:ext cx="3749407" cy="26670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Otváracia doba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kern="0" dirty="0">
              <a:solidFill>
                <a:schemeClr val="accent1">
                  <a:lumMod val="75000"/>
                  <a:lumOff val="25000"/>
                </a:schemeClr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0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7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:00 –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14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:00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Sortiment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dirty="0">
              <a:solidFill>
                <a:schemeClr val="accent1">
                  <a:lumMod val="75000"/>
                  <a:lumOff val="25000"/>
                </a:schemeClr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Nealkoholické nápoje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Rôzne druhy pečiva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etc.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Ponúkané služby 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(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na základe objednávky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):</a:t>
            </a:r>
            <a:endParaRPr lang="en-US" sz="1200" kern="0" dirty="0">
              <a:solidFill>
                <a:schemeClr val="accent1">
                  <a:lumMod val="75000"/>
                  <a:lumOff val="25000"/>
                </a:schemeClr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Kateringové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služby: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257300" lvl="2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Obed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257300" lvl="2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Večera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1257300" lvl="2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Občerstvenie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4720701"/>
            <a:ext cx="3065112" cy="204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956"/>
            <a:ext cx="4886282" cy="326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58093" y="3505200"/>
            <a:ext cx="3810000" cy="1317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b="1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onta</a:t>
            </a: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t: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 err="1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Compass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-Group Slovakia</a:t>
            </a:r>
            <a:endParaRPr lang="en-US" sz="1200" kern="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Telefón</a:t>
            </a:r>
            <a:r>
              <a:rPr lang="en-US" sz="1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 </a:t>
            </a: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0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940 947 022</a:t>
            </a:r>
            <a:endParaRPr lang="en-US" sz="1200" kern="0" dirty="0"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Email:   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katarina.plechova@compass-group.sk 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9449015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467100" y="146819"/>
            <a:ext cx="3428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Parkovanie</a:t>
            </a:r>
            <a:endParaRPr lang="en-US" sz="32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723900"/>
            <a:ext cx="3676650" cy="198120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 eaLnBrk="0" hangingPunct="0">
              <a:spcBef>
                <a:spcPts val="12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just" eaLnBrk="0" hangingPunct="0">
              <a:spcBef>
                <a:spcPts val="12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Počet parkovacích miest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100 </a:t>
            </a: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parkovacích miest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Parkovanie pre autobusy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Strážené parkovisko ako i celý objekt areálu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75296"/>
            <a:ext cx="49530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1" y="723900"/>
            <a:ext cx="5162549" cy="387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7627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2311132" y="206760"/>
            <a:ext cx="53850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Podmienky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</a:t>
            </a:r>
            <a:r>
              <a:rPr lang="en-US" sz="315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pren</a:t>
            </a:r>
            <a:r>
              <a:rPr lang="sk-SK" sz="3200" cap="all" dirty="0" err="1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ájmu</a:t>
            </a:r>
            <a:endParaRPr lang="en-US" sz="320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194749"/>
            <a:ext cx="3676650" cy="1870531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 eaLnBrk="0" hangingPunct="0">
              <a:spcBef>
                <a:spcPts val="1200"/>
              </a:spcBef>
              <a:defRPr/>
            </a:pPr>
            <a:r>
              <a:rPr lang="sk-SK" sz="1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just" eaLnBrk="0" hangingPunct="0">
              <a:spcBef>
                <a:spcPts val="12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Podmienky prenájmu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Zaslanie objednávky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Potvrdenie nájomnej zmluvy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</a:rPr>
              <a:t>Akceptácia podmienok nájmu</a:t>
            </a: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algn="just"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801644"/>
            <a:ext cx="433868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3" y="3616412"/>
            <a:ext cx="4765943" cy="318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3962400"/>
            <a:ext cx="3138534" cy="205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Bližšie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Kia Slovakia </a:t>
            </a:r>
            <a:r>
              <a:rPr lang="en-US" sz="1200" kern="0" dirty="0" err="1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s.r.o</a:t>
            </a: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Vzdelávacie stredisko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Hlavná 400/1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013 01 Gbeľany</a:t>
            </a:r>
            <a:endParaRPr lang="en-US" sz="1200" kern="0" dirty="0"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	</a:t>
            </a:r>
          </a:p>
          <a:p>
            <a:pPr algn="just" eaLnBrk="0" hangingPunct="0">
              <a:spcBef>
                <a:spcPts val="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       </a:t>
            </a:r>
            <a:r>
              <a:rPr lang="en-US" sz="1200" kern="0" dirty="0">
                <a:solidFill>
                  <a:srgbClr val="FF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en-US" sz="1200" kern="0" dirty="0">
                <a:solidFill>
                  <a:srgbClr val="FF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  <a:hlinkClick r:id="rId5"/>
              </a:rPr>
              <a:t>vzdelavanie@kia.sk</a:t>
            </a:r>
          </a:p>
          <a:p>
            <a:pPr algn="just" eaLnBrk="0" hangingPunct="0">
              <a:spcBef>
                <a:spcPts val="0"/>
              </a:spcBef>
              <a:defRPr/>
            </a:pP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          +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421  41 515 171</a:t>
            </a:r>
            <a:r>
              <a:rPr lang="en-US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3</a:t>
            </a:r>
            <a:r>
              <a:rPr lang="sk-SK" sz="1200" kern="0" dirty="0"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1233952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16379" y="36576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2052814" y="598034"/>
            <a:ext cx="5040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1485900" algn="l"/>
              </a:tabLst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Vzdelávacie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stredisko</a:t>
            </a:r>
            <a:endParaRPr lang="en-US" sz="315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8265"/>
            <a:ext cx="7485694" cy="499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24584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a predstavila nové logo neuveriteľnou šou. Použila 303 'horiacich'  dronov! - Magazín - Auto - Prav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0" y="457200"/>
            <a:ext cx="7506220" cy="3665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12280"/>
            <a:ext cx="4953000" cy="330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6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4E4FDB-5EDB-4170-916A-C8105678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78A9C-5499-4BCC-B39B-C859BB580E07}" type="slidenum">
              <a:rPr kumimoji="0" lang="en-GB" sz="825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KIA Light" panose="020B0600000101010101" pitchFamily="34" charset="-127"/>
                <a:ea typeface="KIA Light" panose="020B0600000101010101" pitchFamily="34" charset="-127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25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03EEFE-A17F-434D-93A7-4A61AA42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6748"/>
            <a:ext cx="4158853" cy="511200"/>
          </a:xfrm>
        </p:spPr>
        <p:txBody>
          <a:bodyPr/>
          <a:lstStyle/>
          <a:p>
            <a:r>
              <a:rPr lang="en-GB" sz="3200" dirty="0">
                <a:latin typeface="KIA Light" panose="020B0600000101010101" pitchFamily="34" charset="-127"/>
                <a:ea typeface="KIA Light" panose="020B0600000101010101" pitchFamily="34" charset="-127"/>
              </a:rPr>
              <a:t>AUDIT</a:t>
            </a:r>
            <a:r>
              <a:rPr lang="sk-SK" dirty="0">
                <a:latin typeface="KIA Light" panose="020B0600000101010101" pitchFamily="34" charset="-127"/>
                <a:ea typeface="KIA Light" panose="020B0600000101010101" pitchFamily="34" charset="-127"/>
              </a:rPr>
              <a:t>ÓRIUM</a:t>
            </a:r>
            <a:br>
              <a:rPr lang="sk-SK" dirty="0">
                <a:latin typeface="KIA Light" panose="020B0600000101010101" pitchFamily="34" charset="-127"/>
                <a:ea typeface="KIA Light" panose="020B0600000101010101" pitchFamily="34" charset="-127"/>
              </a:rPr>
            </a:br>
            <a:endParaRPr lang="en-GB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graphicFrame>
        <p:nvGraphicFramePr>
          <p:cNvPr id="1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90402"/>
              </p:ext>
            </p:extLst>
          </p:nvPr>
        </p:nvGraphicFramePr>
        <p:xfrm>
          <a:off x="240901" y="1219200"/>
          <a:ext cx="3645300" cy="495299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2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552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stoličky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(500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čierne/biele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Rečnícky</a:t>
                      </a:r>
                      <a:r>
                        <a:rPr lang="sk-SK" sz="105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pult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VIP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kreslá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(10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067">
                <a:tc>
                  <a:txBody>
                    <a:bodyPr/>
                    <a:lstStyle/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j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(3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Všetky</a:t>
                      </a:r>
                      <a:r>
                        <a:rPr lang="sk-SK" sz="105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projektory sú nezávislé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50" b="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Rozlíšenie</a:t>
                      </a:r>
                      <a:r>
                        <a:rPr lang="en-US" sz="1050" b="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050" b="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“1920:1080“</a:t>
                      </a:r>
                      <a:endParaRPr lang="en-US" sz="1050" b="0" noProof="0" dirty="0">
                        <a:solidFill>
                          <a:schemeClr val="tx2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“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16:10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067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Bezdrôtové</a:t>
                      </a:r>
                      <a:r>
                        <a:rPr lang="sk-SK" sz="105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mikrofóny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3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</a:t>
                      </a:r>
                      <a:r>
                        <a:rPr lang="en-US" sz="105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US" sz="1050" b="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</a:t>
                      </a:r>
                      <a:r>
                        <a:rPr lang="en-GB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headset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(</a:t>
                      </a:r>
                      <a:r>
                        <a:rPr lang="sk-SK" sz="1050" b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náhlavný</a:t>
                      </a:r>
                      <a:r>
                        <a:rPr lang="sk-SK" sz="1050" b="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mikrofón)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328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(48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Skladacie stoly na kolieskach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114800" y="152400"/>
            <a:ext cx="3733800" cy="2286000"/>
          </a:xfrm>
          <a:prstGeom prst="rect">
            <a:avLst/>
          </a:prstGeom>
          <a:gradFill>
            <a:gsLst>
              <a:gs pos="64000">
                <a:schemeClr val="accent5">
                  <a:lumMod val="60000"/>
                  <a:lumOff val="4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42388">
                <a:schemeClr val="accent5">
                  <a:lumMod val="60000"/>
                  <a:lumOff val="40000"/>
                </a:schemeClr>
              </a:gs>
              <a:gs pos="57080">
                <a:schemeClr val="accent5">
                  <a:lumMod val="60000"/>
                  <a:lumOff val="40000"/>
                </a:schemeClr>
              </a:gs>
              <a:gs pos="38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sk-SK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Doplňujúce informácie</a:t>
            </a:r>
            <a:r>
              <a:rPr lang="en-US" sz="1200" b="1" kern="0" dirty="0">
                <a:solidFill>
                  <a:schemeClr val="accent1">
                    <a:lumMod val="75000"/>
                    <a:lumOff val="25000"/>
                  </a:schemeClr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algn="just" eaLnBrk="0" hangingPunct="0">
              <a:spcBef>
                <a:spcPts val="0"/>
              </a:spcBef>
              <a:defRPr/>
            </a:pPr>
            <a:endParaRPr lang="sk-SK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Auditórium je riadené so samostatnej miestnosti (réžie)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 miestnosti 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- 570 m2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Pódium má k dispozícii 2 prístupové body na pripojenie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LAN, HDMI, VGA, audio, 230V, Wi-Fi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:  500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miest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(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len stoličky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) 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alebo 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160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miest 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(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stoly a stoličky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)</a:t>
            </a:r>
          </a:p>
          <a:p>
            <a:pPr marL="342900" indent="-342900" algn="just" eaLnBrk="0" hangingPunct="0">
              <a:spcBef>
                <a:spcPts val="0"/>
              </a:spcBef>
              <a:buFontTx/>
              <a:buChar char="•"/>
              <a:defRPr/>
            </a:pPr>
            <a:endParaRPr lang="en-US" sz="11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33" y="2514600"/>
            <a:ext cx="3950939" cy="263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26" y="4637335"/>
            <a:ext cx="3183874" cy="241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6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4E4FDB-5EDB-4170-916A-C8105678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8A9C-5499-4BCC-B39B-C859BB580E07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003EEFE-A17F-434D-93A7-4A61AA42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88" y="715823"/>
            <a:ext cx="4158853" cy="511200"/>
          </a:xfrm>
        </p:spPr>
        <p:txBody>
          <a:bodyPr/>
          <a:lstStyle/>
          <a:p>
            <a:r>
              <a:rPr lang="en-GB" sz="3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Miestnos</a:t>
            </a:r>
            <a:r>
              <a:rPr lang="sk-SK" dirty="0">
                <a:latin typeface="KIA Light" panose="020B0600000101010101" pitchFamily="34" charset="-127"/>
                <a:ea typeface="KIA Light" panose="020B0600000101010101" pitchFamily="34" charset="-127"/>
              </a:rPr>
              <a:t>ť Č. 101</a:t>
            </a:r>
            <a:br>
              <a:rPr lang="sk-SK" i="1" dirty="0">
                <a:latin typeface="KIA Light" panose="020B0600000101010101" pitchFamily="34" charset="-127"/>
                <a:ea typeface="KIA Light" panose="020B0600000101010101" pitchFamily="34" charset="-127"/>
              </a:rPr>
            </a:br>
            <a:endParaRPr lang="en-GB" i="1" dirty="0">
              <a:latin typeface="KIA Light" panose="020B0600000101010101" pitchFamily="34" charset="-127"/>
              <a:ea typeface="KIA Light" panose="020B0600000101010101" pitchFamily="34" charset="-127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629400" y="176480"/>
            <a:ext cx="2076449" cy="1589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 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- 44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- 156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Dostupný rečnícky pult,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plazmový TV, vešiak, pódium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335122" y="158113"/>
            <a:ext cx="2057400" cy="1589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áre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Kurzy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Školenia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Tréningy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Pohovory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0" y="2362200"/>
            <a:ext cx="490928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3861"/>
              </p:ext>
            </p:extLst>
          </p:nvPr>
        </p:nvGraphicFramePr>
        <p:xfrm>
          <a:off x="5334000" y="1981200"/>
          <a:ext cx="3581400" cy="42772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715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</a:t>
                      </a:r>
                      <a:endParaRPr lang="en-GB" sz="10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(22 </a:t>
                      </a:r>
                      <a:r>
                        <a:rPr lang="sk-SK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mm na kolieskach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stoličky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(44 pcs)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Čierne/biele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zástrčka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713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Plátno s elektronickým ovládaním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</a:t>
                      </a:r>
                      <a:r>
                        <a:rPr lang="sk-SK" sz="1000" noProof="0" dirty="0" err="1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ozlíšenie</a:t>
                      </a:r>
                      <a:r>
                        <a:rPr lang="en-GB" sz="10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“1280:800“</a:t>
                      </a:r>
                    </a:p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45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headset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(</a:t>
                      </a:r>
                      <a:r>
                        <a:rPr lang="sk-SK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náhlavný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mikrofón)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713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Biela tabuľa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(8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5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posúvateľná na stene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na stene</a:t>
                      </a:r>
                      <a:endParaRPr lang="en-GB" sz="10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posuvný na kolieskach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308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á</a:t>
                      </a:r>
                      <a:r>
                        <a:rPr lang="en-US" sz="10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suvka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400V </a:t>
                      </a: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230V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v stene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776">
                <a:tc>
                  <a:txBody>
                    <a:bodyPr/>
                    <a:lstStyle/>
                    <a:p>
                      <a:pPr algn="ctr"/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Prívod na stlačený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vzduch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ukotvený</a:t>
                      </a:r>
                      <a:r>
                        <a:rPr lang="sk-SK" sz="10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v stene</a:t>
                      </a:r>
                      <a:endParaRPr lang="en-GB" sz="10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6809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228600" y="433941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1660525" algn="l"/>
              </a:tabLst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č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102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36507"/>
              </p:ext>
            </p:extLst>
          </p:nvPr>
        </p:nvGraphicFramePr>
        <p:xfrm>
          <a:off x="5029200" y="152400"/>
          <a:ext cx="3905250" cy="392474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1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09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42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</a:t>
                      </a:r>
                      <a:endParaRPr lang="en-US" sz="105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mm na kolieskach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42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stoličky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44</a:t>
                      </a:r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Čierne/biele</a:t>
                      </a:r>
                      <a:endParaRPr lang="en-US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42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zástrčka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864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Plátno s elektronickým ovládaním</a:t>
                      </a:r>
                      <a:endParaRPr lang="en-GB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5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</a:t>
                      </a:r>
                      <a:r>
                        <a:rPr lang="sk-SK" sz="1050" noProof="0" dirty="0" err="1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ozlíšenie</a:t>
                      </a:r>
                      <a:r>
                        <a:rPr lang="en-GB" sz="105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“1280:800“</a:t>
                      </a:r>
                    </a:p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64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Bezdrôtový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</a:t>
                      </a:r>
                      <a:endParaRPr lang="en-GB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GB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GB" sz="105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headset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(</a:t>
                      </a:r>
                      <a:r>
                        <a:rPr lang="sk-SK" sz="105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náhlavný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mikrofón)</a:t>
                      </a:r>
                      <a:endParaRPr lang="en-GB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905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Biela tabuľa</a:t>
                      </a:r>
                      <a:endParaRPr lang="en-GB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5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</a:t>
                      </a:r>
                      <a:r>
                        <a:rPr lang="en-GB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posúvateľná na stene</a:t>
                      </a:r>
                      <a:endParaRPr lang="en-GB" sz="105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na stene</a:t>
                      </a:r>
                      <a:endParaRPr lang="en-GB" sz="105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</a:t>
                      </a:r>
                      <a:r>
                        <a:rPr lang="sk-SK" sz="105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posuvná na kolieskach</a:t>
                      </a:r>
                      <a:endParaRPr lang="en-GB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457"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 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400V </a:t>
                      </a:r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GB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230V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v stene</a:t>
                      </a:r>
                      <a:endParaRPr lang="en-GB" sz="105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4724400" y="4572000"/>
            <a:ext cx="2057400" cy="22138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 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- 44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- 15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7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Dostupný rečnícky pult,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plazmový TV, vešiak, pódium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90119" y="4249479"/>
            <a:ext cx="2047875" cy="18261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áre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Kurzy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Školenia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Tréningy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Pohovory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361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765211" y="238667"/>
            <a:ext cx="3680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č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103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57180"/>
              </p:ext>
            </p:extLst>
          </p:nvPr>
        </p:nvGraphicFramePr>
        <p:xfrm>
          <a:off x="170761" y="832077"/>
          <a:ext cx="4572000" cy="397801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</a:t>
                      </a:r>
                      <a:endParaRPr lang="en-US" sz="9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 k</a:t>
                      </a:r>
                      <a:r>
                        <a:rPr lang="en-US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mm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na kolieskach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stoličky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12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Čierne/biele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zástrčka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pevne zabudovaným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plátnom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9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</a:t>
                      </a:r>
                      <a:r>
                        <a:rPr lang="sk-SK" sz="900" noProof="0" dirty="0" err="1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ozlíšenie</a:t>
                      </a:r>
                      <a:r>
                        <a:rPr lang="en-GB" sz="900" noProof="0" dirty="0">
                          <a:solidFill>
                            <a:schemeClr val="tx2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“1280:800“</a:t>
                      </a: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“16:10“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(2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GB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headset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(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náhlavný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mikrofón)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Náradie na opravu automobilov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Auto zdviháky,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vyvažovačka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pneumatík, zariadenie na výmenu pneumatík, ostatné náradie....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dielne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Zváračky, brúsky, zváračky, 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uťahovačky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...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 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400V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230V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ks)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v stene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08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Prívod na stlačený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vzduch(2 ks)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v stene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170761" y="4904292"/>
            <a:ext cx="2143125" cy="18650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- 12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309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Dostupné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plazmový TV, školiace zariadenia (ABS,ACC, el. schéma, motorové simulátory)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84780" y="5044159"/>
            <a:ext cx="2133601" cy="15772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Miestnosť vhodná na 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0"/>
              </a:spcBef>
              <a:defRPr/>
            </a:pPr>
            <a:endParaRPr lang="en-US" sz="1200" b="1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KaS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Tréningy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Opravy automobilov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Záverečné skúšky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Špecializované tréningy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91" y="457200"/>
            <a:ext cx="4103784" cy="273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37" y="2586706"/>
            <a:ext cx="3376941" cy="225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84" y="4303923"/>
            <a:ext cx="3027555" cy="202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9783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03162" y="320851"/>
            <a:ext cx="367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20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 č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10</a:t>
            </a: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5</a:t>
            </a:r>
            <a:endParaRPr lang="en-US" sz="3150" cap="all" dirty="0">
              <a:solidFill>
                <a:schemeClr val="accent1"/>
              </a:solidFill>
              <a:latin typeface="KIA Light" panose="020B0600000101010101" pitchFamily="34" charset="-127"/>
              <a:ea typeface="KIA Light" panose="020B0600000101010101" pitchFamily="34" charset="-127"/>
              <a:cs typeface="+mj-cs"/>
            </a:endParaRP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14384"/>
              </p:ext>
            </p:extLst>
          </p:nvPr>
        </p:nvGraphicFramePr>
        <p:xfrm>
          <a:off x="6019800" y="195724"/>
          <a:ext cx="2866572" cy="594138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33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072"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20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20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</a:t>
                      </a:r>
                      <a:endParaRPr lang="en-US" sz="9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17 k</a:t>
                      </a:r>
                      <a:r>
                        <a:rPr lang="en-US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mm na kolieskach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stoličky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32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Čierne/biele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zástrčka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9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Elektrické ovládanie plátna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</a:t>
                      </a:r>
                      <a:r>
                        <a:rPr lang="sk-SK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ozlíšenie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1024:768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16:9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81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do ruky</a:t>
                      </a:r>
                      <a:endParaRPr lang="en-US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01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Biela tabuľa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posuvná na stene</a:t>
                      </a:r>
                      <a:endParaRPr lang="en-US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posuvná na kolieskach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612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 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400V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230V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(4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ks)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v stene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Prívod na stlačený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vzduch(2 ks)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v stene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864">
                <a:tc>
                  <a:txBody>
                    <a:bodyPr/>
                    <a:lstStyle/>
                    <a:p>
                      <a:pPr algn="ctr"/>
                      <a:r>
                        <a:rPr lang="sk-SK" sz="900" kern="0" dirty="0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Hydraulické</a:t>
                      </a:r>
                      <a:r>
                        <a:rPr lang="sk-SK" sz="900" kern="0" baseline="0" dirty="0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 a </a:t>
                      </a:r>
                      <a:r>
                        <a:rPr lang="sk-SK" sz="900" kern="0" baseline="0" dirty="0" err="1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vzducho-tlakové</a:t>
                      </a:r>
                      <a:r>
                        <a:rPr lang="sk-SK" sz="900" kern="0" baseline="0" dirty="0">
                          <a:solidFill>
                            <a:srgbClr val="000000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  <a:cs typeface="Tahoma" pitchFamily="34" charset="0"/>
                        </a:rPr>
                        <a:t> zariadenia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Pracovná stanica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…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3562415" y="5562600"/>
            <a:ext cx="22098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sk-SK" sz="120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apacity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- 32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145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Dostupné </a:t>
            </a: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plazmová TV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85800" y="965558"/>
            <a:ext cx="2629030" cy="93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 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kern="0" dirty="0">
              <a:solidFill>
                <a:srgbClr val="C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Pneu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a Hydraulické tréningy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Špecializované tréningy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Robotika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7" y="1976169"/>
            <a:ext cx="5076548" cy="338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9665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79963" y="460848"/>
            <a:ext cx="3631122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 č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124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1344" y="1073879"/>
            <a:ext cx="3888361" cy="2057400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1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</a:t>
            </a:r>
            <a:endParaRPr lang="en-US" sz="11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Vybavenie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VIP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stôl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1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ks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(250*650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mm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)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VIP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stoličky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10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Proje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tor – 1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ks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Rozlíšenie projektora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: 1024:768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mm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      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Pomer strán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: 4:3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7" y="3370775"/>
            <a:ext cx="4071588" cy="271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65" y="286825"/>
            <a:ext cx="422427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52523" y="3505200"/>
            <a:ext cx="33528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20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 - 10 </a:t>
            </a:r>
            <a:r>
              <a:rPr lang="sk-SK" sz="120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20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50 m2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,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plazmová TV,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endParaRPr lang="sk-SK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       </a:t>
            </a: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Wi-Fi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1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Porady a stretnutia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VIP </a:t>
            </a: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návštevy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sk-SK" sz="12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Konferencie</a:t>
            </a:r>
            <a:endParaRPr lang="en-US" sz="12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8254014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41877" y="476444"/>
            <a:ext cx="329769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k-SK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Miestnosť</a:t>
            </a:r>
            <a:r>
              <a:rPr lang="en-US" sz="3150" cap="all" dirty="0">
                <a:solidFill>
                  <a:schemeClr val="accent1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+mj-cs"/>
              </a:rPr>
              <a:t>. 201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267200"/>
            <a:ext cx="4133850" cy="2590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sk-SK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sk-SK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sk-SK" sz="1800" kern="0" dirty="0">
              <a:solidFill>
                <a:srgbClr val="000000"/>
              </a:solidFill>
              <a:latin typeface="KIA Medium" pitchFamily="34" charset="-127"/>
              <a:ea typeface="KIA Medium" pitchFamily="34" charset="-127"/>
              <a:cs typeface="Tahoma" pitchFamily="34" charset="0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66264"/>
              </p:ext>
            </p:extLst>
          </p:nvPr>
        </p:nvGraphicFramePr>
        <p:xfrm>
          <a:off x="3886200" y="169544"/>
          <a:ext cx="5105402" cy="365688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5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80"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Vybavenie</a:t>
                      </a:r>
                      <a:r>
                        <a:rPr lang="sk-SK" sz="1050" b="0" baseline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miestnosti</a:t>
                      </a:r>
                      <a:endParaRPr lang="en-US" sz="105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b="0" noProof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Poznámka</a:t>
                      </a:r>
                      <a:endParaRPr lang="en-US" sz="1050" b="0" noProof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14">
                <a:tc>
                  <a:txBody>
                    <a:bodyPr/>
                    <a:lstStyle/>
                    <a:p>
                      <a:pPr algn="ctr"/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Stoly</a:t>
                      </a:r>
                      <a:endParaRPr lang="en-US" sz="900" b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(16 </a:t>
                      </a:r>
                      <a:r>
                        <a:rPr lang="sk-SK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b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600*1800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mm na kolieskach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1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stoličky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(32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Čierne/biele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83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Lektorský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stôl s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PC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+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stolička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pripojenie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LAN, HDMI, audio, VGA, 230V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, Wi-Fi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157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Proje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Elektrické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ovládanie plátna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Rozlíšenie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1024:768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Pomer strán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: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r>
                        <a:rPr lang="en-US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16:9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“</a:t>
                      </a:r>
                      <a:endParaRPr lang="en-US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83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Bezdrôtový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mikrofón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mikrofón do ruky</a:t>
                      </a:r>
                      <a:endParaRPr lang="en-GB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76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Biela tabuľa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5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3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posúvateľná na stene</a:t>
                      </a:r>
                      <a:endParaRPr lang="en-GB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na stene</a:t>
                      </a:r>
                      <a:endParaRPr lang="en-GB" sz="900" baseline="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1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ks</a:t>
                      </a:r>
                      <a:r>
                        <a:rPr lang="en-GB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– 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posuvná na </a:t>
                      </a:r>
                      <a:r>
                        <a:rPr lang="sk-SK" sz="900" baseline="0" noProof="0" dirty="0" err="1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koliečkach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61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Zásuvka 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400V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a</a:t>
                      </a:r>
                      <a:r>
                        <a:rPr lang="en-GB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230V</a:t>
                      </a:r>
                      <a:endParaRPr lang="sk-SK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(1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ks)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Pevne ukotvená v stene</a:t>
                      </a:r>
                      <a:endParaRPr lang="en-GB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14"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Oddychový priestor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2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okrúhle</a:t>
                      </a:r>
                      <a:r>
                        <a:rPr lang="sk-SK" sz="900" baseline="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 stoly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  <a:p>
                      <a:pPr algn="ctr"/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6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</a:t>
                      </a:r>
                      <a:r>
                        <a:rPr lang="en-US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s – </a:t>
                      </a:r>
                      <a:r>
                        <a:rPr lang="sk-SK" sz="900" noProof="0" dirty="0">
                          <a:solidFill>
                            <a:schemeClr val="tx1"/>
                          </a:solidFill>
                          <a:latin typeface="KIA Light" panose="020B0600000101010101" pitchFamily="34" charset="-127"/>
                          <a:ea typeface="KIA Light" panose="020B0600000101010101" pitchFamily="34" charset="-127"/>
                        </a:rPr>
                        <a:t>konferenčné stoličky</a:t>
                      </a:r>
                      <a:endParaRPr lang="en-US" sz="900" noProof="0" dirty="0">
                        <a:solidFill>
                          <a:schemeClr val="tx1"/>
                        </a:solidFill>
                        <a:latin typeface="KIA Light" panose="020B0600000101010101" pitchFamily="34" charset="-127"/>
                        <a:ea typeface="KIA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486400" y="5562600"/>
            <a:ext cx="2066924" cy="11433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Doplňujúce informácie</a:t>
            </a:r>
            <a:r>
              <a:rPr lang="en-US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:</a:t>
            </a:r>
            <a:endParaRPr lang="en-US" sz="120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dirty="0">
                <a:latin typeface="KIA Light" panose="020B0600000101010101" pitchFamily="34" charset="-127"/>
                <a:ea typeface="KIA Light" panose="020B0600000101010101" pitchFamily="34" charset="-127"/>
              </a:rPr>
              <a:t>K</a:t>
            </a:r>
            <a:r>
              <a:rPr lang="en-US" sz="1050" dirty="0" err="1">
                <a:latin typeface="KIA Light" panose="020B0600000101010101" pitchFamily="34" charset="-127"/>
                <a:ea typeface="KIA Light" panose="020B0600000101010101" pitchFamily="34" charset="-127"/>
              </a:rPr>
              <a:t>apacit</a:t>
            </a:r>
            <a:r>
              <a:rPr lang="sk-SK" sz="1050" dirty="0">
                <a:latin typeface="KIA Light" panose="020B0600000101010101" pitchFamily="34" charset="-127"/>
                <a:ea typeface="KIA Light" panose="020B0600000101010101" pitchFamily="34" charset="-127"/>
              </a:rPr>
              <a:t>a</a:t>
            </a:r>
            <a:r>
              <a:rPr lang="en-US" sz="1050" dirty="0">
                <a:latin typeface="KIA Light" panose="020B0600000101010101" pitchFamily="34" charset="-127"/>
                <a:ea typeface="KIA Light" panose="020B0600000101010101" pitchFamily="34" charset="-127"/>
              </a:rPr>
              <a:t> - 32 </a:t>
            </a:r>
            <a:r>
              <a:rPr lang="sk-SK" sz="1050" dirty="0">
                <a:latin typeface="KIA Light" panose="020B0600000101010101" pitchFamily="34" charset="-127"/>
                <a:ea typeface="KIA Light" panose="020B0600000101010101" pitchFamily="34" charset="-127"/>
              </a:rPr>
              <a:t>osôb</a:t>
            </a:r>
            <a:endParaRPr lang="en-US" sz="1050" dirty="0">
              <a:latin typeface="KIA Light" panose="020B0600000101010101" pitchFamily="34" charset="-127"/>
              <a:ea typeface="KIA Light" panose="020B0600000101010101" pitchFamily="34" charset="-127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Veľkosť</a:t>
            </a:r>
            <a:r>
              <a:rPr lang="en-US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– 158 m2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Dostupné </a:t>
            </a: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flipčártové</a:t>
            </a: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stojany, plazmové TV, vešiak</a:t>
            </a:r>
            <a:endParaRPr lang="en-US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0" y="4281889"/>
            <a:ext cx="2047875" cy="1304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sk-SK" sz="1200" kern="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Miestnosť vhodná na:</a:t>
            </a:r>
            <a:endParaRPr lang="en-US" sz="1200" kern="0" dirty="0">
              <a:solidFill>
                <a:schemeClr val="accent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Semináre</a:t>
            </a:r>
            <a:endParaRPr lang="en-US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Kurzy</a:t>
            </a:r>
            <a:endParaRPr lang="en-US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 err="1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Eventy</a:t>
            </a:r>
            <a:endParaRPr lang="en-US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Školenia</a:t>
            </a:r>
            <a:endParaRPr lang="en-US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Tréningy</a:t>
            </a:r>
            <a:endParaRPr lang="en-US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sk-SK" sz="105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Pohovory</a:t>
            </a:r>
            <a:endParaRPr lang="en-US" sz="105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sk-SK" sz="1100" kern="0" dirty="0">
                <a:solidFill>
                  <a:srgbClr val="000000"/>
                </a:solidFill>
                <a:latin typeface="KIA Light" panose="020B0600000101010101" pitchFamily="34" charset="-127"/>
                <a:ea typeface="KIA Light" panose="020B0600000101010101" pitchFamily="34" charset="-127"/>
                <a:cs typeface="Tahoma" pitchFamily="34" charset="0"/>
              </a:rPr>
              <a:t> 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sk-SK" sz="1100" kern="0" dirty="0">
              <a:solidFill>
                <a:srgbClr val="000000"/>
              </a:solidFill>
              <a:latin typeface="KIA Light" panose="020B0600000101010101" pitchFamily="34" charset="-127"/>
              <a:ea typeface="KIA Light" panose="020B0600000101010101" pitchFamily="34" charset="-127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67746"/>
            <a:ext cx="3384151" cy="225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2" y="3962402"/>
            <a:ext cx="4257286" cy="284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4755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ia Europe_light">
  <a:themeElements>
    <a:clrScheme name="Kia Europe">
      <a:dk1>
        <a:srgbClr val="000000"/>
      </a:dk1>
      <a:lt1>
        <a:srgbClr val="FFFFFF"/>
      </a:lt1>
      <a:dk2>
        <a:srgbClr val="6D6E71"/>
      </a:dk2>
      <a:lt2>
        <a:srgbClr val="D8D8D8"/>
      </a:lt2>
      <a:accent1>
        <a:srgbClr val="05141F"/>
      </a:accent1>
      <a:accent2>
        <a:srgbClr val="EA0029"/>
      </a:accent2>
      <a:accent3>
        <a:srgbClr val="6D6E71"/>
      </a:accent3>
      <a:accent4>
        <a:srgbClr val="939598"/>
      </a:accent4>
      <a:accent5>
        <a:srgbClr val="C7C8CA"/>
      </a:accent5>
      <a:accent6>
        <a:srgbClr val="FFFFFF"/>
      </a:accent6>
      <a:hlink>
        <a:srgbClr val="0563C1"/>
      </a:hlink>
      <a:folHlink>
        <a:srgbClr val="954F72"/>
      </a:folHlink>
    </a:clrScheme>
    <a:fontScheme name="Kia Europe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Afternoon Yellow">
      <a:srgbClr val="F3C300"/>
    </a:custClr>
    <a:custClr name="Forest Green">
      <a:srgbClr val="5D7D2B"/>
    </a:custClr>
    <a:custClr name="City Gray">
      <a:srgbClr val="9EA2A2"/>
    </a:custClr>
  </a:custClrLst>
  <a:extLst>
    <a:ext uri="{05A4C25C-085E-4340-85A3-A5531E510DB2}">
      <thm15:themeFamily xmlns:thm15="http://schemas.microsoft.com/office/thememl/2012/main" name="Kia Europe_light" id="{D9104993-3ABA-4F4C-8CF4-4C7A594BCBFD}" vid="{B4C4AE1D-3B5E-4F25-96A9-81DD8B250C78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aa679f0-cb1e-4a57-8424-f7ced8877611}" enabled="1" method="Privileged" siteId="{815142b9-9d2f-4d92-83c3-65e5740e49a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10229</TotalTime>
  <Words>1998</Words>
  <Application>Microsoft Office PowerPoint</Application>
  <PresentationFormat>On-screen Show (4:3)</PresentationFormat>
  <Paragraphs>525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KIA Light</vt:lpstr>
      <vt:lpstr>KIA Medium</vt:lpstr>
      <vt:lpstr>Arial</vt:lpstr>
      <vt:lpstr>Calibri</vt:lpstr>
      <vt:lpstr>Calibri Light</vt:lpstr>
      <vt:lpstr>Courier New</vt:lpstr>
      <vt:lpstr>Custom Design</vt:lpstr>
      <vt:lpstr>21_Blank Presentation</vt:lpstr>
      <vt:lpstr>19_Blank Presentation</vt:lpstr>
      <vt:lpstr>Kia Europe_light</vt:lpstr>
      <vt:lpstr>Vzdelávacie stredisko</vt:lpstr>
      <vt:lpstr>PowerPoint Presentation</vt:lpstr>
      <vt:lpstr>AUDITÓRIUM </vt:lpstr>
      <vt:lpstr>Miestnosť Č. 101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dma-08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dma-08</dc:creator>
  <cp:lastModifiedBy>Hammer Juraj</cp:lastModifiedBy>
  <cp:revision>939</cp:revision>
  <cp:lastPrinted>2015-06-29T11:22:05Z</cp:lastPrinted>
  <dcterms:created xsi:type="dcterms:W3CDTF">2012-04-20T01:33:15Z</dcterms:created>
  <dcterms:modified xsi:type="dcterms:W3CDTF">2022-08-19T10:48:50Z</dcterms:modified>
</cp:coreProperties>
</file>